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3"/>
  </p:notesMasterIdLst>
  <p:handoutMasterIdLst>
    <p:handoutMasterId r:id="rId4"/>
  </p:handoutMasterIdLst>
  <p:sldIdLst>
    <p:sldId id="256" r:id="rId2"/>
  </p:sldIdLst>
  <p:sldSz cx="7559675" cy="10691813"/>
  <p:notesSz cx="6735763" cy="9866313"/>
  <p:defaultTextStyle>
    <a:defPPr>
      <a:defRPr lang="ja-JP"/>
    </a:defPPr>
    <a:lvl1pPr marL="0" algn="l" defTabSz="824789" rtl="0" eaLnBrk="1" latinLnBrk="0" hangingPunct="1">
      <a:defRPr kumimoji="1" sz="1624" kern="1200">
        <a:solidFill>
          <a:schemeClr val="tx1"/>
        </a:solidFill>
        <a:latin typeface="+mn-lt"/>
        <a:ea typeface="+mn-ea"/>
        <a:cs typeface="+mn-cs"/>
      </a:defRPr>
    </a:lvl1pPr>
    <a:lvl2pPr marL="412394" algn="l" defTabSz="824789" rtl="0" eaLnBrk="1" latinLnBrk="0" hangingPunct="1">
      <a:defRPr kumimoji="1" sz="1624" kern="1200">
        <a:solidFill>
          <a:schemeClr val="tx1"/>
        </a:solidFill>
        <a:latin typeface="+mn-lt"/>
        <a:ea typeface="+mn-ea"/>
        <a:cs typeface="+mn-cs"/>
      </a:defRPr>
    </a:lvl2pPr>
    <a:lvl3pPr marL="824789" algn="l" defTabSz="824789" rtl="0" eaLnBrk="1" latinLnBrk="0" hangingPunct="1">
      <a:defRPr kumimoji="1" sz="1624" kern="1200">
        <a:solidFill>
          <a:schemeClr val="tx1"/>
        </a:solidFill>
        <a:latin typeface="+mn-lt"/>
        <a:ea typeface="+mn-ea"/>
        <a:cs typeface="+mn-cs"/>
      </a:defRPr>
    </a:lvl3pPr>
    <a:lvl4pPr marL="1237183" algn="l" defTabSz="824789" rtl="0" eaLnBrk="1" latinLnBrk="0" hangingPunct="1">
      <a:defRPr kumimoji="1" sz="1624" kern="1200">
        <a:solidFill>
          <a:schemeClr val="tx1"/>
        </a:solidFill>
        <a:latin typeface="+mn-lt"/>
        <a:ea typeface="+mn-ea"/>
        <a:cs typeface="+mn-cs"/>
      </a:defRPr>
    </a:lvl4pPr>
    <a:lvl5pPr marL="1649578" algn="l" defTabSz="824789" rtl="0" eaLnBrk="1" latinLnBrk="0" hangingPunct="1">
      <a:defRPr kumimoji="1" sz="1624" kern="1200">
        <a:solidFill>
          <a:schemeClr val="tx1"/>
        </a:solidFill>
        <a:latin typeface="+mn-lt"/>
        <a:ea typeface="+mn-ea"/>
        <a:cs typeface="+mn-cs"/>
      </a:defRPr>
    </a:lvl5pPr>
    <a:lvl6pPr marL="2061972" algn="l" defTabSz="824789" rtl="0" eaLnBrk="1" latinLnBrk="0" hangingPunct="1">
      <a:defRPr kumimoji="1" sz="1624" kern="1200">
        <a:solidFill>
          <a:schemeClr val="tx1"/>
        </a:solidFill>
        <a:latin typeface="+mn-lt"/>
        <a:ea typeface="+mn-ea"/>
        <a:cs typeface="+mn-cs"/>
      </a:defRPr>
    </a:lvl6pPr>
    <a:lvl7pPr marL="2474366" algn="l" defTabSz="824789" rtl="0" eaLnBrk="1" latinLnBrk="0" hangingPunct="1">
      <a:defRPr kumimoji="1" sz="1624" kern="1200">
        <a:solidFill>
          <a:schemeClr val="tx1"/>
        </a:solidFill>
        <a:latin typeface="+mn-lt"/>
        <a:ea typeface="+mn-ea"/>
        <a:cs typeface="+mn-cs"/>
      </a:defRPr>
    </a:lvl7pPr>
    <a:lvl8pPr marL="2886761" algn="l" defTabSz="824789" rtl="0" eaLnBrk="1" latinLnBrk="0" hangingPunct="1">
      <a:defRPr kumimoji="1" sz="1624" kern="1200">
        <a:solidFill>
          <a:schemeClr val="tx1"/>
        </a:solidFill>
        <a:latin typeface="+mn-lt"/>
        <a:ea typeface="+mn-ea"/>
        <a:cs typeface="+mn-cs"/>
      </a:defRPr>
    </a:lvl8pPr>
    <a:lvl9pPr marL="3299155" algn="l" defTabSz="824789" rtl="0" eaLnBrk="1" latinLnBrk="0" hangingPunct="1">
      <a:defRPr kumimoji="1" sz="162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889A"/>
    <a:srgbClr val="C80000"/>
    <a:srgbClr val="FEFB71"/>
    <a:srgbClr val="C9FC9A"/>
    <a:srgbClr val="FEFC9C"/>
    <a:srgbClr val="F5A609"/>
    <a:srgbClr val="FC1425"/>
    <a:srgbClr val="81FC6C"/>
    <a:srgbClr val="FDCBC3"/>
    <a:srgbClr val="007E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65" autoAdjust="0"/>
    <p:restoredTop sz="95179" autoAdjust="0"/>
  </p:normalViewPr>
  <p:slideViewPr>
    <p:cSldViewPr snapToGrid="0">
      <p:cViewPr>
        <p:scale>
          <a:sx n="100" d="100"/>
          <a:sy n="100" d="100"/>
        </p:scale>
        <p:origin x="346" y="-797"/>
      </p:cViewPr>
      <p:guideLst>
        <p:guide orient="horz" pos="3368"/>
        <p:guide pos="2381"/>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57" d="100"/>
          <a:sy n="57" d="100"/>
        </p:scale>
        <p:origin x="283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4" y="1"/>
            <a:ext cx="2918831" cy="495029"/>
          </a:xfrm>
          <a:prstGeom prst="rect">
            <a:avLst/>
          </a:prstGeom>
        </p:spPr>
        <p:txBody>
          <a:bodyPr vert="horz" lIns="90644" tIns="45322" rIns="90644" bIns="45322" rtlCol="0"/>
          <a:lstStyle>
            <a:lvl1pPr algn="r">
              <a:defRPr sz="1200"/>
            </a:lvl1pPr>
          </a:lstStyle>
          <a:p>
            <a:fld id="{80139EBC-1FDE-4B8B-8C35-2D9D9B823E44}" type="datetimeFigureOut">
              <a:rPr kumimoji="1" lang="ja-JP" altLang="en-US" smtClean="0"/>
              <a:t>2024/2/9</a:t>
            </a:fld>
            <a:endParaRPr kumimoji="1" lang="ja-JP" altLang="en-US"/>
          </a:p>
        </p:txBody>
      </p:sp>
      <p:sp>
        <p:nvSpPr>
          <p:cNvPr id="4" name="フッター プレースホルダー 3"/>
          <p:cNvSpPr>
            <a:spLocks noGrp="1"/>
          </p:cNvSpPr>
          <p:nvPr>
            <p:ph type="ftr" sz="quarter" idx="2"/>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4" y="9371286"/>
            <a:ext cx="2918831" cy="495028"/>
          </a:xfrm>
          <a:prstGeom prst="rect">
            <a:avLst/>
          </a:prstGeom>
        </p:spPr>
        <p:txBody>
          <a:bodyPr vert="horz" lIns="90644" tIns="45322" rIns="90644" bIns="45322" rtlCol="0" anchor="b"/>
          <a:lstStyle>
            <a:lvl1pPr algn="r">
              <a:defRPr sz="1200"/>
            </a:lvl1pPr>
          </a:lstStyle>
          <a:p>
            <a:fld id="{51C0536C-058F-458C-BAA3-6A535E863622}" type="slidenum">
              <a:rPr kumimoji="1" lang="ja-JP" altLang="en-US" smtClean="0"/>
              <a:t>‹#›</a:t>
            </a:fld>
            <a:endParaRPr kumimoji="1" lang="ja-JP" altLang="en-US"/>
          </a:p>
        </p:txBody>
      </p:sp>
    </p:spTree>
    <p:extLst>
      <p:ext uri="{BB962C8B-B14F-4D97-AF65-F5344CB8AC3E}">
        <p14:creationId xmlns:p14="http://schemas.microsoft.com/office/powerpoint/2010/main" val="17045032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D96C29A2-2057-4225-A560-33CEC6F4CD7B}" type="datetimeFigureOut">
              <a:rPr kumimoji="1" lang="ja-JP" altLang="en-US" smtClean="0"/>
              <a:t>2024/2/9</a:t>
            </a:fld>
            <a:endParaRPr kumimoji="1" lang="ja-JP" altLang="en-US"/>
          </a:p>
        </p:txBody>
      </p:sp>
      <p:sp>
        <p:nvSpPr>
          <p:cNvPr id="4" name="スライド イメージ プレースホルダー 3"/>
          <p:cNvSpPr>
            <a:spLocks noGrp="1" noRot="1" noChangeAspect="1"/>
          </p:cNvSpPr>
          <p:nvPr>
            <p:ph type="sldImg" idx="2"/>
          </p:nvPr>
        </p:nvSpPr>
        <p:spPr>
          <a:xfrm>
            <a:off x="2190750" y="1233488"/>
            <a:ext cx="2354263"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D416B446-BA5D-4A32-813B-EBB4FB40410E}" type="slidenum">
              <a:rPr kumimoji="1" lang="ja-JP" altLang="en-US" smtClean="0"/>
              <a:t>‹#›</a:t>
            </a:fld>
            <a:endParaRPr kumimoji="1" lang="ja-JP" altLang="en-US"/>
          </a:p>
        </p:txBody>
      </p:sp>
    </p:spTree>
    <p:extLst>
      <p:ext uri="{BB962C8B-B14F-4D97-AF65-F5344CB8AC3E}">
        <p14:creationId xmlns:p14="http://schemas.microsoft.com/office/powerpoint/2010/main" val="214213647"/>
      </p:ext>
    </p:extLst>
  </p:cSld>
  <p:clrMap bg1="lt1" tx1="dk1" bg2="lt2" tx2="dk2" accent1="accent1" accent2="accent2" accent3="accent3" accent4="accent4" accent5="accent5" accent6="accent6" hlink="hlink" folHlink="folHlink"/>
  <p:notesStyle>
    <a:lvl1pPr marL="0" algn="l" defTabSz="824789" rtl="0" eaLnBrk="1" latinLnBrk="0" hangingPunct="1">
      <a:defRPr kumimoji="1" sz="1082" kern="1200">
        <a:solidFill>
          <a:schemeClr val="tx1"/>
        </a:solidFill>
        <a:latin typeface="+mn-lt"/>
        <a:ea typeface="+mn-ea"/>
        <a:cs typeface="+mn-cs"/>
      </a:defRPr>
    </a:lvl1pPr>
    <a:lvl2pPr marL="412394" algn="l" defTabSz="824789" rtl="0" eaLnBrk="1" latinLnBrk="0" hangingPunct="1">
      <a:defRPr kumimoji="1" sz="1082" kern="1200">
        <a:solidFill>
          <a:schemeClr val="tx1"/>
        </a:solidFill>
        <a:latin typeface="+mn-lt"/>
        <a:ea typeface="+mn-ea"/>
        <a:cs typeface="+mn-cs"/>
      </a:defRPr>
    </a:lvl2pPr>
    <a:lvl3pPr marL="824789" algn="l" defTabSz="824789" rtl="0" eaLnBrk="1" latinLnBrk="0" hangingPunct="1">
      <a:defRPr kumimoji="1" sz="1082" kern="1200">
        <a:solidFill>
          <a:schemeClr val="tx1"/>
        </a:solidFill>
        <a:latin typeface="+mn-lt"/>
        <a:ea typeface="+mn-ea"/>
        <a:cs typeface="+mn-cs"/>
      </a:defRPr>
    </a:lvl3pPr>
    <a:lvl4pPr marL="1237183" algn="l" defTabSz="824789" rtl="0" eaLnBrk="1" latinLnBrk="0" hangingPunct="1">
      <a:defRPr kumimoji="1" sz="1082" kern="1200">
        <a:solidFill>
          <a:schemeClr val="tx1"/>
        </a:solidFill>
        <a:latin typeface="+mn-lt"/>
        <a:ea typeface="+mn-ea"/>
        <a:cs typeface="+mn-cs"/>
      </a:defRPr>
    </a:lvl4pPr>
    <a:lvl5pPr marL="1649578" algn="l" defTabSz="824789" rtl="0" eaLnBrk="1" latinLnBrk="0" hangingPunct="1">
      <a:defRPr kumimoji="1" sz="1082" kern="1200">
        <a:solidFill>
          <a:schemeClr val="tx1"/>
        </a:solidFill>
        <a:latin typeface="+mn-lt"/>
        <a:ea typeface="+mn-ea"/>
        <a:cs typeface="+mn-cs"/>
      </a:defRPr>
    </a:lvl5pPr>
    <a:lvl6pPr marL="2061972" algn="l" defTabSz="824789" rtl="0" eaLnBrk="1" latinLnBrk="0" hangingPunct="1">
      <a:defRPr kumimoji="1" sz="1082" kern="1200">
        <a:solidFill>
          <a:schemeClr val="tx1"/>
        </a:solidFill>
        <a:latin typeface="+mn-lt"/>
        <a:ea typeface="+mn-ea"/>
        <a:cs typeface="+mn-cs"/>
      </a:defRPr>
    </a:lvl6pPr>
    <a:lvl7pPr marL="2474366" algn="l" defTabSz="824789" rtl="0" eaLnBrk="1" latinLnBrk="0" hangingPunct="1">
      <a:defRPr kumimoji="1" sz="1082" kern="1200">
        <a:solidFill>
          <a:schemeClr val="tx1"/>
        </a:solidFill>
        <a:latin typeface="+mn-lt"/>
        <a:ea typeface="+mn-ea"/>
        <a:cs typeface="+mn-cs"/>
      </a:defRPr>
    </a:lvl7pPr>
    <a:lvl8pPr marL="2886761" algn="l" defTabSz="824789" rtl="0" eaLnBrk="1" latinLnBrk="0" hangingPunct="1">
      <a:defRPr kumimoji="1" sz="1082" kern="1200">
        <a:solidFill>
          <a:schemeClr val="tx1"/>
        </a:solidFill>
        <a:latin typeface="+mn-lt"/>
        <a:ea typeface="+mn-ea"/>
        <a:cs typeface="+mn-cs"/>
      </a:defRPr>
    </a:lvl8pPr>
    <a:lvl9pPr marL="3299155" algn="l" defTabSz="824789" rtl="0" eaLnBrk="1" latinLnBrk="0" hangingPunct="1">
      <a:defRPr kumimoji="1" sz="108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90750" y="1233488"/>
            <a:ext cx="2354263" cy="33305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16B446-BA5D-4A32-813B-EBB4FB40410E}" type="slidenum">
              <a:rPr kumimoji="1" lang="ja-JP" altLang="en-US" smtClean="0"/>
              <a:t>1</a:t>
            </a:fld>
            <a:endParaRPr kumimoji="1" lang="ja-JP" altLang="en-US"/>
          </a:p>
        </p:txBody>
      </p:sp>
    </p:spTree>
    <p:extLst>
      <p:ext uri="{BB962C8B-B14F-4D97-AF65-F5344CB8AC3E}">
        <p14:creationId xmlns:p14="http://schemas.microsoft.com/office/powerpoint/2010/main" val="1529390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 y="1187980"/>
            <a:ext cx="5668280" cy="83158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748046" y="1187980"/>
            <a:ext cx="1813850" cy="8315856"/>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63361" y="2024317"/>
            <a:ext cx="4535805" cy="5075047"/>
          </a:xfrm>
        </p:spPr>
        <p:txBody>
          <a:bodyPr anchor="b">
            <a:normAutofit/>
          </a:bodyPr>
          <a:lstStyle>
            <a:lvl1pPr algn="l">
              <a:defRPr sz="4464" spc="-83" baseline="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682066" y="7281044"/>
            <a:ext cx="4535805" cy="1425575"/>
          </a:xfrm>
        </p:spPr>
        <p:txBody>
          <a:bodyPr anchor="t">
            <a:normAutofit/>
          </a:bodyPr>
          <a:lstStyle>
            <a:lvl1pPr marL="0" indent="0" algn="l">
              <a:buNone/>
              <a:defRPr sz="1653" cap="none" spc="0" baseline="0">
                <a:solidFill>
                  <a:schemeClr val="accent1">
                    <a:lumMod val="20000"/>
                    <a:lumOff val="80000"/>
                  </a:schemeClr>
                </a:solidFill>
              </a:defRPr>
            </a:lvl1pPr>
            <a:lvl2pPr marL="377967" indent="0" algn="ctr">
              <a:buNone/>
              <a:defRPr sz="1653"/>
            </a:lvl2pPr>
            <a:lvl3pPr marL="755934" indent="0" algn="ctr">
              <a:buNone/>
              <a:defRPr sz="1653"/>
            </a:lvl3pPr>
            <a:lvl4pPr marL="1133902" indent="0" algn="ctr">
              <a:buNone/>
              <a:defRPr sz="1653"/>
            </a:lvl4pPr>
            <a:lvl5pPr marL="1511869" indent="0" algn="ctr">
              <a:buNone/>
              <a:defRPr sz="1653"/>
            </a:lvl5pPr>
            <a:lvl6pPr marL="1889836" indent="0" algn="ctr">
              <a:buNone/>
              <a:defRPr sz="1653"/>
            </a:lvl6pPr>
            <a:lvl7pPr marL="2267803" indent="0" algn="ctr">
              <a:buNone/>
              <a:defRPr sz="1653"/>
            </a:lvl7pPr>
            <a:lvl8pPr marL="2645771" indent="0" algn="ctr">
              <a:buNone/>
              <a:defRPr sz="1653"/>
            </a:lvl8pPr>
            <a:lvl9pPr marL="3023738" indent="0" algn="ctr">
              <a:buNone/>
              <a:defRPr sz="165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287A441-AE57-4F2D-B7B3-C4895F535836}" type="datetimeFigureOut">
              <a:rPr kumimoji="1" lang="ja-JP" altLang="en-US" smtClean="0"/>
              <a:t>2024/2/9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50869D-9E3B-4EB2-8AD9-5E651D851B1F}" type="slidenum">
              <a:rPr kumimoji="1" lang="ja-JP" altLang="en-US" smtClean="0"/>
              <a:t>‹#›</a:t>
            </a:fld>
            <a:endParaRPr kumimoji="1" lang="ja-JP" altLang="en-US"/>
          </a:p>
        </p:txBody>
      </p:sp>
    </p:spTree>
    <p:extLst>
      <p:ext uri="{BB962C8B-B14F-4D97-AF65-F5344CB8AC3E}">
        <p14:creationId xmlns:p14="http://schemas.microsoft.com/office/powerpoint/2010/main" val="2180890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287A441-AE57-4F2D-B7B3-C4895F535836}" type="datetimeFigureOut">
              <a:rPr kumimoji="1" lang="ja-JP" altLang="en-US" smtClean="0"/>
              <a:t>2024/2/9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F50869D-9E3B-4EB2-8AD9-5E651D851B1F}" type="slidenum">
              <a:rPr kumimoji="1" lang="ja-JP" altLang="en-US" smtClean="0"/>
              <a:t>‹#›</a:t>
            </a:fld>
            <a:endParaRPr kumimoji="1" lang="ja-JP" altLang="en-US"/>
          </a:p>
        </p:txBody>
      </p:sp>
    </p:spTree>
    <p:extLst>
      <p:ext uri="{BB962C8B-B14F-4D97-AF65-F5344CB8AC3E}">
        <p14:creationId xmlns:p14="http://schemas.microsoft.com/office/powerpoint/2010/main" val="589176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6240" y="1544373"/>
            <a:ext cx="1748175" cy="772186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2398307" y="1354297"/>
            <a:ext cx="4535805" cy="798322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287A441-AE57-4F2D-B7B3-C4895F535836}" type="datetimeFigureOut">
              <a:rPr kumimoji="1" lang="ja-JP" altLang="en-US" smtClean="0"/>
              <a:t>2024/2/9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F50869D-9E3B-4EB2-8AD9-5E651D851B1F}" type="slidenum">
              <a:rPr kumimoji="1" lang="ja-JP" altLang="en-US" smtClean="0"/>
              <a:t>‹#›</a:t>
            </a:fld>
            <a:endParaRPr kumimoji="1" lang="ja-JP" altLang="en-US"/>
          </a:p>
        </p:txBody>
      </p:sp>
    </p:spTree>
    <p:extLst>
      <p:ext uri="{BB962C8B-B14F-4D97-AF65-F5344CB8AC3E}">
        <p14:creationId xmlns:p14="http://schemas.microsoft.com/office/powerpoint/2010/main" val="1791132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287A441-AE57-4F2D-B7B3-C4895F535836}" type="datetimeFigureOut">
              <a:rPr kumimoji="1" lang="ja-JP" altLang="en-US" smtClean="0"/>
              <a:t>2024/2/9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50869D-9E3B-4EB2-8AD9-5E651D851B1F}" type="slidenum">
              <a:rPr kumimoji="1" lang="ja-JP" altLang="en-US" smtClean="0"/>
              <a:t>‹#›</a:t>
            </a:fld>
            <a:endParaRPr kumimoji="1" lang="ja-JP" altLang="en-US"/>
          </a:p>
        </p:txBody>
      </p:sp>
    </p:spTree>
    <p:extLst>
      <p:ext uri="{BB962C8B-B14F-4D97-AF65-F5344CB8AC3E}">
        <p14:creationId xmlns:p14="http://schemas.microsoft.com/office/powerpoint/2010/main" val="3205781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398307" y="2024317"/>
            <a:ext cx="4535805" cy="5075047"/>
          </a:xfrm>
        </p:spPr>
        <p:txBody>
          <a:bodyPr anchor="b">
            <a:normAutofit/>
          </a:bodyPr>
          <a:lstStyle>
            <a:lvl1pPr>
              <a:defRPr sz="4464" b="0" spc="-83" baseline="0">
                <a:solidFill>
                  <a:schemeClr val="tx1">
                    <a:lumMod val="65000"/>
                    <a:lumOff val="35000"/>
                  </a:schemeClr>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409646" y="7284689"/>
            <a:ext cx="4535805" cy="1425575"/>
          </a:xfrm>
        </p:spPr>
        <p:txBody>
          <a:bodyPr anchor="t">
            <a:normAutofit/>
          </a:bodyPr>
          <a:lstStyle>
            <a:lvl1pPr marL="0" indent="0">
              <a:buNone/>
              <a:defRPr sz="1653" cap="none" spc="0" baseline="0">
                <a:solidFill>
                  <a:schemeClr val="tx1">
                    <a:lumMod val="65000"/>
                    <a:lumOff val="35000"/>
                  </a:schemeClr>
                </a:solidFill>
              </a:defRPr>
            </a:lvl1pPr>
            <a:lvl2pPr marL="377967" indent="0">
              <a:buNone/>
              <a:defRPr sz="1488">
                <a:solidFill>
                  <a:schemeClr val="tx1">
                    <a:tint val="75000"/>
                  </a:schemeClr>
                </a:solidFill>
              </a:defRPr>
            </a:lvl2pPr>
            <a:lvl3pPr marL="755934" indent="0">
              <a:buNone/>
              <a:defRPr sz="1323">
                <a:solidFill>
                  <a:schemeClr val="tx1">
                    <a:tint val="75000"/>
                  </a:schemeClr>
                </a:solidFill>
              </a:defRPr>
            </a:lvl3pPr>
            <a:lvl4pPr marL="1133902" indent="0">
              <a:buNone/>
              <a:defRPr sz="1157">
                <a:solidFill>
                  <a:schemeClr val="tx1">
                    <a:tint val="75000"/>
                  </a:schemeClr>
                </a:solidFill>
              </a:defRPr>
            </a:lvl4pPr>
            <a:lvl5pPr marL="1511869" indent="0">
              <a:buNone/>
              <a:defRPr sz="1157">
                <a:solidFill>
                  <a:schemeClr val="tx1">
                    <a:tint val="75000"/>
                  </a:schemeClr>
                </a:solidFill>
              </a:defRPr>
            </a:lvl5pPr>
            <a:lvl6pPr marL="1889836" indent="0">
              <a:buNone/>
              <a:defRPr sz="1157">
                <a:solidFill>
                  <a:schemeClr val="tx1">
                    <a:tint val="75000"/>
                  </a:schemeClr>
                </a:solidFill>
              </a:defRPr>
            </a:lvl6pPr>
            <a:lvl7pPr marL="2267803" indent="0">
              <a:buNone/>
              <a:defRPr sz="1157">
                <a:solidFill>
                  <a:schemeClr val="tx1">
                    <a:tint val="75000"/>
                  </a:schemeClr>
                </a:solidFill>
              </a:defRPr>
            </a:lvl7pPr>
            <a:lvl8pPr marL="2645771" indent="0">
              <a:buNone/>
              <a:defRPr sz="1157">
                <a:solidFill>
                  <a:schemeClr val="tx1">
                    <a:tint val="75000"/>
                  </a:schemeClr>
                </a:solidFill>
              </a:defRPr>
            </a:lvl8pPr>
            <a:lvl9pPr marL="3023738" indent="0">
              <a:buNone/>
              <a:defRPr sz="1157">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287A441-AE57-4F2D-B7B3-C4895F535836}" type="datetimeFigureOut">
              <a:rPr kumimoji="1" lang="ja-JP" altLang="en-US" smtClean="0"/>
              <a:t>2024/2/9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50869D-9E3B-4EB2-8AD9-5E651D851B1F}" type="slidenum">
              <a:rPr kumimoji="1" lang="ja-JP" altLang="en-US" smtClean="0"/>
              <a:t>‹#›</a:t>
            </a:fld>
            <a:endParaRPr kumimoji="1" lang="ja-JP" altLang="en-US"/>
          </a:p>
        </p:txBody>
      </p:sp>
    </p:spTree>
    <p:extLst>
      <p:ext uri="{BB962C8B-B14F-4D97-AF65-F5344CB8AC3E}">
        <p14:creationId xmlns:p14="http://schemas.microsoft.com/office/powerpoint/2010/main" val="77110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2398307" y="1354297"/>
            <a:ext cx="2154507" cy="7983220"/>
          </a:xfrm>
        </p:spPr>
        <p:txBody>
          <a:bodyPr/>
          <a:lstStyle>
            <a:lvl1pPr>
              <a:defRPr sz="1571"/>
            </a:lvl1pPr>
            <a:lvl2pPr>
              <a:defRPr sz="1405"/>
            </a:lvl2pPr>
            <a:lvl3pPr>
              <a:defRPr sz="1240"/>
            </a:lvl3pPr>
            <a:lvl4pPr>
              <a:defRPr sz="1075"/>
            </a:lvl4pPr>
            <a:lvl5pPr>
              <a:defRPr sz="1075"/>
            </a:lvl5pPr>
            <a:lvl6pPr>
              <a:defRPr sz="1075"/>
            </a:lvl6pPr>
            <a:lvl7pPr>
              <a:defRPr sz="1075"/>
            </a:lvl7pPr>
            <a:lvl8pPr>
              <a:defRPr sz="1075"/>
            </a:lvl8pPr>
            <a:lvl9pPr>
              <a:defRPr sz="107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847642" y="1354297"/>
            <a:ext cx="2154507" cy="7983220"/>
          </a:xfrm>
        </p:spPr>
        <p:txBody>
          <a:bodyPr/>
          <a:lstStyle>
            <a:lvl1pPr>
              <a:defRPr sz="1571"/>
            </a:lvl1pPr>
            <a:lvl2pPr>
              <a:defRPr sz="1405"/>
            </a:lvl2pPr>
            <a:lvl3pPr>
              <a:defRPr sz="1240"/>
            </a:lvl3pPr>
            <a:lvl4pPr>
              <a:defRPr sz="1075"/>
            </a:lvl4pPr>
            <a:lvl5pPr>
              <a:defRPr sz="1075"/>
            </a:lvl5pPr>
            <a:lvl6pPr>
              <a:defRPr sz="1075"/>
            </a:lvl6pPr>
            <a:lvl7pPr>
              <a:defRPr sz="1075"/>
            </a:lvl7pPr>
            <a:lvl8pPr>
              <a:defRPr sz="1075"/>
            </a:lvl8pPr>
            <a:lvl9pPr>
              <a:defRPr sz="107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8" name="Date Placeholder 7"/>
          <p:cNvSpPr>
            <a:spLocks noGrp="1"/>
          </p:cNvSpPr>
          <p:nvPr>
            <p:ph type="dt" sz="half" idx="10"/>
          </p:nvPr>
        </p:nvSpPr>
        <p:spPr/>
        <p:txBody>
          <a:bodyPr/>
          <a:lstStyle/>
          <a:p>
            <a:fld id="{B287A441-AE57-4F2D-B7B3-C4895F535836}" type="datetimeFigureOut">
              <a:rPr kumimoji="1" lang="ja-JP" altLang="en-US" smtClean="0"/>
              <a:t>2024/2/9</a:t>
            </a:fld>
            <a:endParaRPr kumimoji="1" lang="ja-JP" altLang="en-US"/>
          </a:p>
        </p:txBody>
      </p:sp>
      <p:sp>
        <p:nvSpPr>
          <p:cNvPr id="9" name="Footer Placeholder 8"/>
          <p:cNvSpPr>
            <a:spLocks noGrp="1"/>
          </p:cNvSpPr>
          <p:nvPr>
            <p:ph type="ftr" sz="quarter" idx="11"/>
          </p:nvPr>
        </p:nvSpPr>
        <p:spPr/>
        <p:txBody>
          <a:bodyPr/>
          <a:lstStyle/>
          <a:p>
            <a:endParaRPr kumimoji="1" lang="ja-JP" altLang="en-US"/>
          </a:p>
        </p:txBody>
      </p:sp>
      <p:sp>
        <p:nvSpPr>
          <p:cNvPr id="10" name="Slide Number Placeholder 9"/>
          <p:cNvSpPr>
            <a:spLocks noGrp="1"/>
          </p:cNvSpPr>
          <p:nvPr>
            <p:ph type="sldNum" sz="quarter" idx="12"/>
          </p:nvPr>
        </p:nvSpPr>
        <p:spPr/>
        <p:txBody>
          <a:bodyPr/>
          <a:lstStyle/>
          <a:p>
            <a:fld id="{8F50869D-9E3B-4EB2-8AD9-5E651D851B1F}" type="slidenum">
              <a:rPr kumimoji="1" lang="ja-JP" altLang="en-US" smtClean="0"/>
              <a:t>‹#›</a:t>
            </a:fld>
            <a:endParaRPr kumimoji="1" lang="ja-JP" altLang="en-US"/>
          </a:p>
        </p:txBody>
      </p:sp>
    </p:spTree>
    <p:extLst>
      <p:ext uri="{BB962C8B-B14F-4D97-AF65-F5344CB8AC3E}">
        <p14:creationId xmlns:p14="http://schemas.microsoft.com/office/powerpoint/2010/main" val="1932440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398307" y="1595799"/>
            <a:ext cx="2154507" cy="1259258"/>
          </a:xfrm>
        </p:spPr>
        <p:txBody>
          <a:bodyPr anchor="b">
            <a:normAutofit/>
          </a:bodyPr>
          <a:lstStyle>
            <a:lvl1pPr marL="0" indent="0">
              <a:spcBef>
                <a:spcPts val="0"/>
              </a:spcBef>
              <a:buNone/>
              <a:defRPr sz="1571" b="1">
                <a:solidFill>
                  <a:schemeClr val="tx1">
                    <a:lumMod val="65000"/>
                    <a:lumOff val="35000"/>
                  </a:schemeClr>
                </a:solidFill>
              </a:defRPr>
            </a:lvl1pPr>
            <a:lvl2pPr marL="377967" indent="0">
              <a:buNone/>
              <a:defRPr sz="1571"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2398307" y="3010383"/>
            <a:ext cx="2154507" cy="6272530"/>
          </a:xfrm>
        </p:spPr>
        <p:txBody>
          <a:bodyPr/>
          <a:lstStyle>
            <a:lvl1pPr>
              <a:defRPr sz="1571"/>
            </a:lvl1pPr>
            <a:lvl2pPr>
              <a:defRPr sz="1405"/>
            </a:lvl2pPr>
            <a:lvl3pPr>
              <a:defRPr sz="1240"/>
            </a:lvl3pPr>
            <a:lvl4pPr>
              <a:defRPr sz="1075"/>
            </a:lvl4pPr>
            <a:lvl5pPr>
              <a:defRPr sz="1075"/>
            </a:lvl5pPr>
            <a:lvl6pPr>
              <a:defRPr sz="1075"/>
            </a:lvl6pPr>
            <a:lvl7pPr>
              <a:defRPr sz="1075"/>
            </a:lvl7pPr>
            <a:lvl8pPr>
              <a:defRPr sz="1075"/>
            </a:lvl8pPr>
            <a:lvl9pPr>
              <a:defRPr sz="107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847854" y="1595802"/>
            <a:ext cx="2154507" cy="1267756"/>
          </a:xfrm>
        </p:spPr>
        <p:txBody>
          <a:bodyPr anchor="b">
            <a:normAutofit/>
          </a:bodyPr>
          <a:lstStyle>
            <a:lvl1pPr marL="0" indent="0">
              <a:spcBef>
                <a:spcPts val="0"/>
              </a:spcBef>
              <a:buNone/>
              <a:defRPr sz="1571" b="1">
                <a:solidFill>
                  <a:schemeClr val="tx1">
                    <a:lumMod val="65000"/>
                    <a:lumOff val="35000"/>
                  </a:schemeClr>
                </a:solidFill>
              </a:defRPr>
            </a:lvl1pPr>
            <a:lvl2pPr marL="377967" indent="0">
              <a:buNone/>
              <a:defRPr sz="1571"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4847854" y="3010383"/>
            <a:ext cx="2154507" cy="6272530"/>
          </a:xfrm>
        </p:spPr>
        <p:txBody>
          <a:bodyPr/>
          <a:lstStyle>
            <a:lvl1pPr>
              <a:defRPr sz="1571"/>
            </a:lvl1pPr>
            <a:lvl2pPr>
              <a:defRPr sz="1405"/>
            </a:lvl2pPr>
            <a:lvl3pPr>
              <a:defRPr sz="1240"/>
            </a:lvl3pPr>
            <a:lvl4pPr>
              <a:defRPr sz="1075"/>
            </a:lvl4pPr>
            <a:lvl5pPr>
              <a:defRPr sz="1075"/>
            </a:lvl5pPr>
            <a:lvl6pPr>
              <a:defRPr sz="1075"/>
            </a:lvl6pPr>
            <a:lvl7pPr>
              <a:defRPr sz="1075"/>
            </a:lvl7pPr>
            <a:lvl8pPr>
              <a:defRPr sz="1075"/>
            </a:lvl8pPr>
            <a:lvl9pPr>
              <a:defRPr sz="107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2" name="Date Placeholder 1"/>
          <p:cNvSpPr>
            <a:spLocks noGrp="1"/>
          </p:cNvSpPr>
          <p:nvPr>
            <p:ph type="dt" sz="half" idx="10"/>
          </p:nvPr>
        </p:nvSpPr>
        <p:spPr/>
        <p:txBody>
          <a:bodyPr/>
          <a:lstStyle/>
          <a:p>
            <a:fld id="{B287A441-AE57-4F2D-B7B3-C4895F535836}" type="datetimeFigureOut">
              <a:rPr kumimoji="1" lang="ja-JP" altLang="en-US" smtClean="0"/>
              <a:t>2024/2/9</a:t>
            </a:fld>
            <a:endParaRPr kumimoji="1" lang="ja-JP" altLang="en-US"/>
          </a:p>
        </p:txBody>
      </p:sp>
      <p:sp>
        <p:nvSpPr>
          <p:cNvPr id="11" name="Footer Placeholder 10"/>
          <p:cNvSpPr>
            <a:spLocks noGrp="1"/>
          </p:cNvSpPr>
          <p:nvPr>
            <p:ph type="ftr" sz="quarter" idx="11"/>
          </p:nvPr>
        </p:nvSpPr>
        <p:spPr/>
        <p:txBody>
          <a:bodyPr/>
          <a:lstStyle/>
          <a:p>
            <a:endParaRPr kumimoji="1" lang="ja-JP" altLang="en-US"/>
          </a:p>
        </p:txBody>
      </p:sp>
      <p:sp>
        <p:nvSpPr>
          <p:cNvPr id="12" name="Slide Number Placeholder 11"/>
          <p:cNvSpPr>
            <a:spLocks noGrp="1"/>
          </p:cNvSpPr>
          <p:nvPr>
            <p:ph type="sldNum" sz="quarter" idx="12"/>
          </p:nvPr>
        </p:nvSpPr>
        <p:spPr/>
        <p:txBody>
          <a:bodyPr/>
          <a:lstStyle/>
          <a:p>
            <a:fld id="{8F50869D-9E3B-4EB2-8AD9-5E651D851B1F}" type="slidenum">
              <a:rPr kumimoji="1" lang="ja-JP" altLang="en-US" smtClean="0"/>
              <a:t>‹#›</a:t>
            </a:fld>
            <a:endParaRPr kumimoji="1" lang="ja-JP" altLang="en-US"/>
          </a:p>
        </p:txBody>
      </p:sp>
    </p:spTree>
    <p:extLst>
      <p:ext uri="{BB962C8B-B14F-4D97-AF65-F5344CB8AC3E}">
        <p14:creationId xmlns:p14="http://schemas.microsoft.com/office/powerpoint/2010/main" val="1683660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smtClean="0"/>
              <a:t>マスター タイトルの書式設定</a:t>
            </a:r>
            <a:endParaRPr lang="en-US" dirty="0"/>
          </a:p>
        </p:txBody>
      </p:sp>
      <p:sp>
        <p:nvSpPr>
          <p:cNvPr id="2" name="Date Placeholder 1"/>
          <p:cNvSpPr>
            <a:spLocks noGrp="1"/>
          </p:cNvSpPr>
          <p:nvPr>
            <p:ph type="dt" sz="half" idx="10"/>
          </p:nvPr>
        </p:nvSpPr>
        <p:spPr/>
        <p:txBody>
          <a:bodyPr/>
          <a:lstStyle/>
          <a:p>
            <a:fld id="{B287A441-AE57-4F2D-B7B3-C4895F535836}" type="datetimeFigureOut">
              <a:rPr kumimoji="1" lang="ja-JP" altLang="en-US" smtClean="0"/>
              <a:t>2024/2/9</a:t>
            </a:fld>
            <a:endParaRPr kumimoji="1" lang="ja-JP" altLang="en-US"/>
          </a:p>
        </p:txBody>
      </p:sp>
      <p:sp>
        <p:nvSpPr>
          <p:cNvPr id="7" name="Footer Placeholder 6"/>
          <p:cNvSpPr>
            <a:spLocks noGrp="1"/>
          </p:cNvSpPr>
          <p:nvPr>
            <p:ph type="ftr" sz="quarter" idx="11"/>
          </p:nvPr>
        </p:nvSpPr>
        <p:spPr/>
        <p:txBody>
          <a:bodyPr/>
          <a:lstStyle/>
          <a:p>
            <a:endParaRPr kumimoji="1" lang="ja-JP" altLang="en-US"/>
          </a:p>
        </p:txBody>
      </p:sp>
      <p:sp>
        <p:nvSpPr>
          <p:cNvPr id="8" name="Slide Number Placeholder 7"/>
          <p:cNvSpPr>
            <a:spLocks noGrp="1"/>
          </p:cNvSpPr>
          <p:nvPr>
            <p:ph type="sldNum" sz="quarter" idx="12"/>
          </p:nvPr>
        </p:nvSpPr>
        <p:spPr/>
        <p:txBody>
          <a:bodyPr/>
          <a:lstStyle/>
          <a:p>
            <a:fld id="{8F50869D-9E3B-4EB2-8AD9-5E651D851B1F}" type="slidenum">
              <a:rPr kumimoji="1" lang="ja-JP" altLang="en-US" smtClean="0"/>
              <a:t>‹#›</a:t>
            </a:fld>
            <a:endParaRPr kumimoji="1" lang="ja-JP" altLang="en-US"/>
          </a:p>
        </p:txBody>
      </p:sp>
    </p:spTree>
    <p:extLst>
      <p:ext uri="{BB962C8B-B14F-4D97-AF65-F5344CB8AC3E}">
        <p14:creationId xmlns:p14="http://schemas.microsoft.com/office/powerpoint/2010/main" val="2871030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287A441-AE57-4F2D-B7B3-C4895F535836}" type="datetimeFigureOut">
              <a:rPr kumimoji="1" lang="ja-JP" altLang="en-US" smtClean="0"/>
              <a:t>2024/2/9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F50869D-9E3B-4EB2-8AD9-5E651D851B1F}" type="slidenum">
              <a:rPr kumimoji="1" lang="ja-JP" altLang="en-US" smtClean="0"/>
              <a:t>‹#›</a:t>
            </a:fld>
            <a:endParaRPr kumimoji="1" lang="ja-JP" altLang="en-US"/>
          </a:p>
        </p:txBody>
      </p:sp>
    </p:spTree>
    <p:extLst>
      <p:ext uri="{BB962C8B-B14F-4D97-AF65-F5344CB8AC3E}">
        <p14:creationId xmlns:p14="http://schemas.microsoft.com/office/powerpoint/2010/main" val="4272294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58753" y="1781969"/>
            <a:ext cx="1757624" cy="3421380"/>
          </a:xfrm>
        </p:spPr>
        <p:txBody>
          <a:bodyPr anchor="b">
            <a:normAutofit/>
          </a:bodyPr>
          <a:lstStyle>
            <a:lvl1pPr>
              <a:defRPr sz="2315" b="0" baseline="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398307" y="1354297"/>
            <a:ext cx="4535805" cy="7983220"/>
          </a:xfrm>
        </p:spPr>
        <p:txBody>
          <a:bodyPr/>
          <a:lstStyle>
            <a:lvl1pPr>
              <a:defRPr sz="1653"/>
            </a:lvl1pPr>
            <a:lvl2pPr>
              <a:defRPr sz="1488"/>
            </a:lvl2pPr>
            <a:lvl3pPr>
              <a:defRPr sz="1323"/>
            </a:lvl3pPr>
            <a:lvl4pPr>
              <a:defRPr sz="1157"/>
            </a:lvl4pPr>
            <a:lvl5pPr>
              <a:defRPr sz="1157"/>
            </a:lvl5pPr>
            <a:lvl6pPr>
              <a:defRPr sz="1157"/>
            </a:lvl6pPr>
            <a:lvl7pPr>
              <a:defRPr sz="1157"/>
            </a:lvl7pPr>
            <a:lvl8pPr>
              <a:defRPr sz="1157"/>
            </a:lvl8pPr>
            <a:lvl9pPr>
              <a:defRPr sz="1157"/>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58753" y="5203349"/>
            <a:ext cx="1757624" cy="3991610"/>
          </a:xfrm>
        </p:spPr>
        <p:txBody>
          <a:bodyPr anchor="t">
            <a:normAutofit/>
          </a:bodyPr>
          <a:lstStyle>
            <a:lvl1pPr marL="0" indent="0">
              <a:lnSpc>
                <a:spcPct val="100000"/>
              </a:lnSpc>
              <a:spcBef>
                <a:spcPts val="661"/>
              </a:spcBef>
              <a:buNone/>
              <a:defRPr sz="1033">
                <a:solidFill>
                  <a:srgbClr val="FFFFFF"/>
                </a:solidFill>
              </a:defRPr>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ja-JP" altLang="en-US" smtClean="0"/>
              <a:t>マスター テキストの書式設定</a:t>
            </a:r>
          </a:p>
        </p:txBody>
      </p:sp>
      <p:sp>
        <p:nvSpPr>
          <p:cNvPr id="8" name="Date Placeholder 7"/>
          <p:cNvSpPr>
            <a:spLocks noGrp="1"/>
          </p:cNvSpPr>
          <p:nvPr>
            <p:ph type="dt" sz="half" idx="10"/>
          </p:nvPr>
        </p:nvSpPr>
        <p:spPr/>
        <p:txBody>
          <a:bodyPr/>
          <a:lstStyle/>
          <a:p>
            <a:fld id="{B287A441-AE57-4F2D-B7B3-C4895F535836}" type="datetimeFigureOut">
              <a:rPr kumimoji="1" lang="ja-JP" altLang="en-US" smtClean="0"/>
              <a:t>2024/2/9</a:t>
            </a:fld>
            <a:endParaRPr kumimoji="1" lang="ja-JP" altLang="en-US"/>
          </a:p>
        </p:txBody>
      </p:sp>
      <p:sp>
        <p:nvSpPr>
          <p:cNvPr id="9" name="Footer Placeholder 8"/>
          <p:cNvSpPr>
            <a:spLocks noGrp="1"/>
          </p:cNvSpPr>
          <p:nvPr>
            <p:ph type="ftr" sz="quarter" idx="11"/>
          </p:nvPr>
        </p:nvSpPr>
        <p:spPr/>
        <p:txBody>
          <a:bodyPr/>
          <a:lstStyle/>
          <a:p>
            <a:endParaRPr kumimoji="1" lang="ja-JP" altLang="en-US"/>
          </a:p>
        </p:txBody>
      </p:sp>
      <p:sp>
        <p:nvSpPr>
          <p:cNvPr id="10" name="Slide Number Placeholder 9"/>
          <p:cNvSpPr>
            <a:spLocks noGrp="1"/>
          </p:cNvSpPr>
          <p:nvPr>
            <p:ph type="sldNum" sz="quarter" idx="12"/>
          </p:nvPr>
        </p:nvSpPr>
        <p:spPr/>
        <p:txBody>
          <a:bodyPr/>
          <a:lstStyle/>
          <a:p>
            <a:fld id="{8F50869D-9E3B-4EB2-8AD9-5E651D851B1F}" type="slidenum">
              <a:rPr kumimoji="1" lang="ja-JP" altLang="en-US" smtClean="0"/>
              <a:t>‹#›</a:t>
            </a:fld>
            <a:endParaRPr kumimoji="1" lang="ja-JP" altLang="en-US"/>
          </a:p>
        </p:txBody>
      </p:sp>
    </p:spTree>
    <p:extLst>
      <p:ext uri="{BB962C8B-B14F-4D97-AF65-F5344CB8AC3E}">
        <p14:creationId xmlns:p14="http://schemas.microsoft.com/office/powerpoint/2010/main" val="2946686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58753" y="1781969"/>
            <a:ext cx="1757624" cy="3421380"/>
          </a:xfrm>
        </p:spPr>
        <p:txBody>
          <a:bodyPr anchor="b">
            <a:normAutofit/>
          </a:bodyPr>
          <a:lstStyle>
            <a:lvl1pPr>
              <a:defRPr sz="2315"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213986" y="1196427"/>
            <a:ext cx="5031866" cy="8311103"/>
          </a:xfrm>
          <a:solidFill>
            <a:schemeClr val="bg1">
              <a:lumMod val="75000"/>
            </a:schemeClr>
          </a:solidFill>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smtClean="0"/>
              <a:t>図を追加</a:t>
            </a:r>
            <a:endParaRPr lang="en-US" dirty="0"/>
          </a:p>
        </p:txBody>
      </p:sp>
      <p:sp>
        <p:nvSpPr>
          <p:cNvPr id="4" name="Text Placeholder 3"/>
          <p:cNvSpPr>
            <a:spLocks noGrp="1"/>
          </p:cNvSpPr>
          <p:nvPr>
            <p:ph type="body" sz="half" idx="2"/>
          </p:nvPr>
        </p:nvSpPr>
        <p:spPr>
          <a:xfrm>
            <a:off x="158753" y="5208092"/>
            <a:ext cx="1757624" cy="3991610"/>
          </a:xfrm>
        </p:spPr>
        <p:txBody>
          <a:bodyPr anchor="t">
            <a:normAutofit/>
          </a:bodyPr>
          <a:lstStyle>
            <a:lvl1pPr marL="0" indent="0">
              <a:lnSpc>
                <a:spcPct val="100000"/>
              </a:lnSpc>
              <a:spcBef>
                <a:spcPts val="661"/>
              </a:spcBef>
              <a:buNone/>
              <a:defRPr sz="1033">
                <a:solidFill>
                  <a:srgbClr val="FFFFFF"/>
                </a:solidFill>
              </a:defRPr>
            </a:lvl1pPr>
            <a:lvl2pPr marL="377967" indent="0">
              <a:buNone/>
              <a:defRPr sz="992"/>
            </a:lvl2pPr>
            <a:lvl3pPr marL="755934" indent="0">
              <a:buNone/>
              <a:defRPr sz="827"/>
            </a:lvl3pPr>
            <a:lvl4pPr marL="1133902" indent="0">
              <a:buNone/>
              <a:defRPr sz="744"/>
            </a:lvl4pPr>
            <a:lvl5pPr marL="1511869" indent="0">
              <a:buNone/>
              <a:defRPr sz="744"/>
            </a:lvl5pPr>
            <a:lvl6pPr marL="1889836" indent="0">
              <a:buNone/>
              <a:defRPr sz="744"/>
            </a:lvl6pPr>
            <a:lvl7pPr marL="2267803" indent="0">
              <a:buNone/>
              <a:defRPr sz="744"/>
            </a:lvl7pPr>
            <a:lvl8pPr marL="2645771" indent="0">
              <a:buNone/>
              <a:defRPr sz="744"/>
            </a:lvl8pPr>
            <a:lvl9pPr marL="3023738" indent="0">
              <a:buNone/>
              <a:defRPr sz="744"/>
            </a:lvl9pPr>
          </a:lstStyle>
          <a:p>
            <a:pPr lvl="0"/>
            <a:r>
              <a:rPr lang="ja-JP" altLang="en-US" smtClean="0"/>
              <a:t>マスター テキストの書式設定</a:t>
            </a:r>
          </a:p>
        </p:txBody>
      </p:sp>
      <p:sp>
        <p:nvSpPr>
          <p:cNvPr id="8" name="Date Placeholder 7"/>
          <p:cNvSpPr>
            <a:spLocks noGrp="1"/>
          </p:cNvSpPr>
          <p:nvPr>
            <p:ph type="dt" sz="half" idx="10"/>
          </p:nvPr>
        </p:nvSpPr>
        <p:spPr/>
        <p:txBody>
          <a:bodyPr/>
          <a:lstStyle/>
          <a:p>
            <a:fld id="{B287A441-AE57-4F2D-B7B3-C4895F535836}" type="datetimeFigureOut">
              <a:rPr kumimoji="1" lang="ja-JP" altLang="en-US" smtClean="0"/>
              <a:t>2024/2/9</a:t>
            </a:fld>
            <a:endParaRPr kumimoji="1" lang="ja-JP" altLang="en-US"/>
          </a:p>
        </p:txBody>
      </p:sp>
      <p:sp>
        <p:nvSpPr>
          <p:cNvPr id="9" name="Footer Placeholder 8"/>
          <p:cNvSpPr>
            <a:spLocks noGrp="1"/>
          </p:cNvSpPr>
          <p:nvPr>
            <p:ph type="ftr" sz="quarter" idx="11"/>
          </p:nvPr>
        </p:nvSpPr>
        <p:spPr>
          <a:xfrm>
            <a:off x="2169625" y="9909729"/>
            <a:ext cx="3665449" cy="569240"/>
          </a:xfrm>
        </p:spPr>
        <p:txBody>
          <a:bodyPr/>
          <a:lstStyle/>
          <a:p>
            <a:endParaRPr kumimoji="1" lang="ja-JP" altLang="en-US"/>
          </a:p>
        </p:txBody>
      </p:sp>
      <p:sp>
        <p:nvSpPr>
          <p:cNvPr id="10" name="Slide Number Placeholder 9"/>
          <p:cNvSpPr>
            <a:spLocks noGrp="1"/>
          </p:cNvSpPr>
          <p:nvPr>
            <p:ph type="sldNum" sz="quarter" idx="12"/>
          </p:nvPr>
        </p:nvSpPr>
        <p:spPr/>
        <p:txBody>
          <a:bodyPr/>
          <a:lstStyle/>
          <a:p>
            <a:fld id="{8F50869D-9E3B-4EB2-8AD9-5E651D851B1F}" type="slidenum">
              <a:rPr kumimoji="1" lang="ja-JP" altLang="en-US" smtClean="0"/>
              <a:t>‹#›</a:t>
            </a:fld>
            <a:endParaRPr kumimoji="1" lang="ja-JP" altLang="en-US"/>
          </a:p>
        </p:txBody>
      </p:sp>
    </p:spTree>
    <p:extLst>
      <p:ext uri="{BB962C8B-B14F-4D97-AF65-F5344CB8AC3E}">
        <p14:creationId xmlns:p14="http://schemas.microsoft.com/office/powerpoint/2010/main" val="922203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1183227"/>
            <a:ext cx="2135206" cy="83111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56823" y="1752096"/>
            <a:ext cx="1827593" cy="717337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8" name="Rectangle 37"/>
          <p:cNvSpPr/>
          <p:nvPr/>
        </p:nvSpPr>
        <p:spPr>
          <a:xfrm>
            <a:off x="7326451" y="1183227"/>
            <a:ext cx="238130" cy="8311103"/>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399148" y="1347169"/>
            <a:ext cx="4535805" cy="7983220"/>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62742" y="9909729"/>
            <a:ext cx="1700927" cy="569240"/>
          </a:xfrm>
          <a:prstGeom prst="rect">
            <a:avLst/>
          </a:prstGeom>
        </p:spPr>
        <p:txBody>
          <a:bodyPr vert="horz" lIns="91440" tIns="45720" rIns="91440" bIns="45720" rtlCol="0" anchor="ctr"/>
          <a:lstStyle>
            <a:lvl1pPr algn="l">
              <a:defRPr sz="827">
                <a:solidFill>
                  <a:schemeClr val="tx1">
                    <a:lumMod val="50000"/>
                    <a:lumOff val="50000"/>
                  </a:schemeClr>
                </a:solidFill>
              </a:defRPr>
            </a:lvl1pPr>
          </a:lstStyle>
          <a:p>
            <a:fld id="{B287A441-AE57-4F2D-B7B3-C4895F535836}" type="datetimeFigureOut">
              <a:rPr kumimoji="1" lang="ja-JP" altLang="en-US" smtClean="0"/>
              <a:t>2024/2/9</a:t>
            </a:fld>
            <a:endParaRPr kumimoji="1" lang="ja-JP" altLang="en-US"/>
          </a:p>
        </p:txBody>
      </p:sp>
      <p:sp>
        <p:nvSpPr>
          <p:cNvPr id="5" name="Footer Placeholder 4"/>
          <p:cNvSpPr>
            <a:spLocks noGrp="1"/>
          </p:cNvSpPr>
          <p:nvPr>
            <p:ph type="ftr" sz="quarter" idx="3"/>
          </p:nvPr>
        </p:nvSpPr>
        <p:spPr>
          <a:xfrm>
            <a:off x="2399148" y="9909729"/>
            <a:ext cx="3665449" cy="569240"/>
          </a:xfrm>
          <a:prstGeom prst="rect">
            <a:avLst/>
          </a:prstGeom>
        </p:spPr>
        <p:txBody>
          <a:bodyPr vert="horz" lIns="91440" tIns="45720" rIns="91440" bIns="45720" rtlCol="0" anchor="ctr"/>
          <a:lstStyle>
            <a:lvl1pPr algn="l">
              <a:defRPr sz="827">
                <a:solidFill>
                  <a:schemeClr val="tx1">
                    <a:lumMod val="50000"/>
                    <a:lumOff val="50000"/>
                  </a:schemeClr>
                </a:solidFill>
              </a:defRPr>
            </a:lvl1pPr>
          </a:lstStyle>
          <a:p>
            <a:endParaRPr kumimoji="1" lang="ja-JP" altLang="en-US"/>
          </a:p>
        </p:txBody>
      </p:sp>
      <p:sp>
        <p:nvSpPr>
          <p:cNvPr id="6" name="Slide Number Placeholder 5"/>
          <p:cNvSpPr>
            <a:spLocks noGrp="1"/>
          </p:cNvSpPr>
          <p:nvPr>
            <p:ph type="sldNum" sz="quarter" idx="4"/>
          </p:nvPr>
        </p:nvSpPr>
        <p:spPr>
          <a:xfrm>
            <a:off x="6593719" y="9909729"/>
            <a:ext cx="949254" cy="569240"/>
          </a:xfrm>
          <a:prstGeom prst="rect">
            <a:avLst/>
          </a:prstGeom>
        </p:spPr>
        <p:txBody>
          <a:bodyPr vert="horz" lIns="91440" tIns="45720" rIns="91440" bIns="45720" rtlCol="0" anchor="ctr"/>
          <a:lstStyle>
            <a:lvl1pPr algn="r">
              <a:defRPr sz="909" b="1">
                <a:solidFill>
                  <a:schemeClr val="accent1"/>
                </a:solidFill>
              </a:defRPr>
            </a:lvl1pPr>
          </a:lstStyle>
          <a:p>
            <a:fld id="{8F50869D-9E3B-4EB2-8AD9-5E651D851B1F}" type="slidenum">
              <a:rPr kumimoji="1" lang="ja-JP" altLang="en-US" smtClean="0"/>
              <a:t>‹#›</a:t>
            </a:fld>
            <a:endParaRPr kumimoji="1" lang="ja-JP" altLang="en-US"/>
          </a:p>
        </p:txBody>
      </p:sp>
    </p:spTree>
    <p:extLst>
      <p:ext uri="{BB962C8B-B14F-4D97-AF65-F5344CB8AC3E}">
        <p14:creationId xmlns:p14="http://schemas.microsoft.com/office/powerpoint/2010/main" val="1136083592"/>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755934" rtl="0" eaLnBrk="1" latinLnBrk="0" hangingPunct="1">
        <a:lnSpc>
          <a:spcPct val="90000"/>
        </a:lnSpc>
        <a:spcBef>
          <a:spcPct val="0"/>
        </a:spcBef>
        <a:buNone/>
        <a:defRPr kumimoji="1" sz="2480" kern="1200" spc="-50" baseline="0">
          <a:solidFill>
            <a:srgbClr val="FFFFFF"/>
          </a:solidFill>
          <a:latin typeface="+mj-lt"/>
          <a:ea typeface="+mj-ea"/>
          <a:cs typeface="+mj-cs"/>
        </a:defRPr>
      </a:lvl1pPr>
    </p:titleStyle>
    <p:bodyStyle>
      <a:lvl1pPr marL="151187" indent="-151187" algn="l" defTabSz="755934" rtl="0" eaLnBrk="1" latinLnBrk="0" hangingPunct="1">
        <a:lnSpc>
          <a:spcPct val="90000"/>
        </a:lnSpc>
        <a:spcBef>
          <a:spcPts val="992"/>
        </a:spcBef>
        <a:buClr>
          <a:schemeClr val="accent1"/>
        </a:buClr>
        <a:buFont typeface="Wingdings 2" pitchFamily="18" charset="2"/>
        <a:buChar char=""/>
        <a:defRPr kumimoji="1" sz="1571" kern="1200">
          <a:solidFill>
            <a:schemeClr val="tx1">
              <a:lumMod val="65000"/>
              <a:lumOff val="35000"/>
            </a:schemeClr>
          </a:solidFill>
          <a:latin typeface="+mn-lt"/>
          <a:ea typeface="+mn-ea"/>
          <a:cs typeface="+mn-cs"/>
        </a:defRPr>
      </a:lvl1pPr>
      <a:lvl2pPr marL="566951" indent="-151187" algn="l" defTabSz="755934" rtl="0" eaLnBrk="1" latinLnBrk="0" hangingPunct="1">
        <a:lnSpc>
          <a:spcPct val="90000"/>
        </a:lnSpc>
        <a:spcBef>
          <a:spcPts val="207"/>
        </a:spcBef>
        <a:spcAft>
          <a:spcPts val="207"/>
        </a:spcAft>
        <a:buClr>
          <a:schemeClr val="accent1"/>
        </a:buClr>
        <a:buFont typeface="Wingdings 2" pitchFamily="18" charset="2"/>
        <a:buChar char=""/>
        <a:defRPr kumimoji="1" sz="1405" kern="1200">
          <a:solidFill>
            <a:schemeClr val="tx1">
              <a:lumMod val="65000"/>
              <a:lumOff val="35000"/>
            </a:schemeClr>
          </a:solidFill>
          <a:latin typeface="+mn-lt"/>
          <a:ea typeface="+mn-ea"/>
          <a:cs typeface="+mn-cs"/>
        </a:defRPr>
      </a:lvl2pPr>
      <a:lvl3pPr marL="944918" indent="-151187" algn="l" defTabSz="755934" rtl="0" eaLnBrk="1" latinLnBrk="0" hangingPunct="1">
        <a:lnSpc>
          <a:spcPct val="90000"/>
        </a:lnSpc>
        <a:spcBef>
          <a:spcPts val="207"/>
        </a:spcBef>
        <a:spcAft>
          <a:spcPts val="207"/>
        </a:spcAft>
        <a:buClr>
          <a:schemeClr val="accent1"/>
        </a:buClr>
        <a:buFont typeface="Wingdings 2" pitchFamily="18" charset="2"/>
        <a:buChar char=""/>
        <a:defRPr kumimoji="1" sz="1240" kern="1200">
          <a:solidFill>
            <a:schemeClr val="tx1">
              <a:lumMod val="65000"/>
              <a:lumOff val="35000"/>
            </a:schemeClr>
          </a:solidFill>
          <a:latin typeface="+mn-lt"/>
          <a:ea typeface="+mn-ea"/>
          <a:cs typeface="+mn-cs"/>
        </a:defRPr>
      </a:lvl3pPr>
      <a:lvl4pPr marL="1322885" indent="-151187" algn="l" defTabSz="755934" rtl="0" eaLnBrk="1" latinLnBrk="0" hangingPunct="1">
        <a:lnSpc>
          <a:spcPct val="90000"/>
        </a:lnSpc>
        <a:spcBef>
          <a:spcPts val="207"/>
        </a:spcBef>
        <a:spcAft>
          <a:spcPts val="207"/>
        </a:spcAft>
        <a:buClr>
          <a:schemeClr val="accent1"/>
        </a:buClr>
        <a:buFont typeface="Wingdings 2" pitchFamily="18" charset="2"/>
        <a:buChar char=""/>
        <a:defRPr kumimoji="1" sz="1075" kern="1200">
          <a:solidFill>
            <a:schemeClr val="tx1">
              <a:lumMod val="65000"/>
              <a:lumOff val="35000"/>
            </a:schemeClr>
          </a:solidFill>
          <a:latin typeface="+mn-lt"/>
          <a:ea typeface="+mn-ea"/>
          <a:cs typeface="+mn-cs"/>
        </a:defRPr>
      </a:lvl4pPr>
      <a:lvl5pPr marL="1700853" indent="-151187" algn="l" defTabSz="755934" rtl="0" eaLnBrk="1" latinLnBrk="0" hangingPunct="1">
        <a:lnSpc>
          <a:spcPct val="90000"/>
        </a:lnSpc>
        <a:spcBef>
          <a:spcPts val="207"/>
        </a:spcBef>
        <a:spcAft>
          <a:spcPts val="207"/>
        </a:spcAft>
        <a:buClr>
          <a:schemeClr val="accent1"/>
        </a:buClr>
        <a:buFont typeface="Wingdings 2" pitchFamily="18" charset="2"/>
        <a:buChar char=""/>
        <a:defRPr kumimoji="1" sz="1075" kern="1200">
          <a:solidFill>
            <a:schemeClr val="tx1">
              <a:lumMod val="65000"/>
              <a:lumOff val="35000"/>
            </a:schemeClr>
          </a:solidFill>
          <a:latin typeface="+mn-lt"/>
          <a:ea typeface="+mn-ea"/>
          <a:cs typeface="+mn-cs"/>
        </a:defRPr>
      </a:lvl5pPr>
      <a:lvl6pPr marL="2078820" indent="-188984" algn="l" defTabSz="755934" rtl="0" eaLnBrk="1" latinLnBrk="0" hangingPunct="1">
        <a:lnSpc>
          <a:spcPct val="90000"/>
        </a:lnSpc>
        <a:spcBef>
          <a:spcPts val="207"/>
        </a:spcBef>
        <a:spcAft>
          <a:spcPts val="207"/>
        </a:spcAft>
        <a:buClr>
          <a:schemeClr val="accent1"/>
        </a:buClr>
        <a:buFont typeface="Wingdings 2" pitchFamily="18" charset="2"/>
        <a:buChar char=""/>
        <a:defRPr kumimoji="1" sz="1075" kern="1200">
          <a:solidFill>
            <a:schemeClr val="tx1">
              <a:lumMod val="65000"/>
              <a:lumOff val="35000"/>
            </a:schemeClr>
          </a:solidFill>
          <a:latin typeface="+mn-lt"/>
          <a:ea typeface="+mn-ea"/>
          <a:cs typeface="+mn-cs"/>
        </a:defRPr>
      </a:lvl6pPr>
      <a:lvl7pPr marL="2456787" indent="-188984" algn="l" defTabSz="755934" rtl="0" eaLnBrk="1" latinLnBrk="0" hangingPunct="1">
        <a:lnSpc>
          <a:spcPct val="90000"/>
        </a:lnSpc>
        <a:spcBef>
          <a:spcPts val="207"/>
        </a:spcBef>
        <a:spcAft>
          <a:spcPts val="207"/>
        </a:spcAft>
        <a:buClr>
          <a:schemeClr val="accent1"/>
        </a:buClr>
        <a:buFont typeface="Wingdings 2" pitchFamily="18" charset="2"/>
        <a:buChar char=""/>
        <a:defRPr kumimoji="1" sz="1075" kern="1200">
          <a:solidFill>
            <a:schemeClr val="tx1">
              <a:lumMod val="65000"/>
              <a:lumOff val="35000"/>
            </a:schemeClr>
          </a:solidFill>
          <a:latin typeface="+mn-lt"/>
          <a:ea typeface="+mn-ea"/>
          <a:cs typeface="+mn-cs"/>
        </a:defRPr>
      </a:lvl7pPr>
      <a:lvl8pPr marL="2834754" indent="-188984" algn="l" defTabSz="755934" rtl="0" eaLnBrk="1" latinLnBrk="0" hangingPunct="1">
        <a:lnSpc>
          <a:spcPct val="90000"/>
        </a:lnSpc>
        <a:spcBef>
          <a:spcPts val="207"/>
        </a:spcBef>
        <a:spcAft>
          <a:spcPts val="207"/>
        </a:spcAft>
        <a:buClr>
          <a:schemeClr val="accent1"/>
        </a:buClr>
        <a:buFont typeface="Wingdings 2" pitchFamily="18" charset="2"/>
        <a:buChar char=""/>
        <a:defRPr kumimoji="1" sz="1075" kern="1200">
          <a:solidFill>
            <a:schemeClr val="tx1">
              <a:lumMod val="65000"/>
              <a:lumOff val="35000"/>
            </a:schemeClr>
          </a:solidFill>
          <a:latin typeface="+mn-lt"/>
          <a:ea typeface="+mn-ea"/>
          <a:cs typeface="+mn-cs"/>
        </a:defRPr>
      </a:lvl8pPr>
      <a:lvl9pPr marL="3212722" indent="-188984" algn="l" defTabSz="755934" rtl="0" eaLnBrk="1" latinLnBrk="0" hangingPunct="1">
        <a:lnSpc>
          <a:spcPct val="90000"/>
        </a:lnSpc>
        <a:spcBef>
          <a:spcPts val="207"/>
        </a:spcBef>
        <a:spcAft>
          <a:spcPts val="207"/>
        </a:spcAft>
        <a:buClr>
          <a:schemeClr val="accent1"/>
        </a:buClr>
        <a:buFont typeface="Wingdings 2" pitchFamily="18" charset="2"/>
        <a:buChar char=""/>
        <a:defRPr kumimoji="1" sz="1075" kern="1200">
          <a:solidFill>
            <a:schemeClr val="tx1">
              <a:lumMod val="65000"/>
              <a:lumOff val="35000"/>
            </a:schemeClr>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角丸四角形 13"/>
          <p:cNvSpPr/>
          <p:nvPr/>
        </p:nvSpPr>
        <p:spPr>
          <a:xfrm>
            <a:off x="538315" y="1047135"/>
            <a:ext cx="6570407" cy="289200"/>
          </a:xfrm>
          <a:prstGeom prst="roundRect">
            <a:avLst>
              <a:gd name="adj" fmla="val 484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BIZ UDPゴシック" panose="020B0400000000000000" pitchFamily="50" charset="-128"/>
                <a:ea typeface="BIZ UDPゴシック" panose="020B0400000000000000" pitchFamily="50" charset="-128"/>
              </a:rPr>
              <a:t>開   催   詳   細</a:t>
            </a:r>
            <a:endParaRPr lang="ja-JP" altLang="en-US" sz="1400" b="1" dirty="0">
              <a:latin typeface="BIZ UDPゴシック" panose="020B0400000000000000" pitchFamily="50" charset="-128"/>
              <a:ea typeface="BIZ UDPゴシック" panose="020B0400000000000000" pitchFamily="50" charset="-128"/>
            </a:endParaRPr>
          </a:p>
        </p:txBody>
      </p:sp>
      <p:sp>
        <p:nvSpPr>
          <p:cNvPr id="2" name="タイトル 1"/>
          <p:cNvSpPr>
            <a:spLocks noGrp="1"/>
          </p:cNvSpPr>
          <p:nvPr>
            <p:ph type="ctrTitle"/>
          </p:nvPr>
        </p:nvSpPr>
        <p:spPr>
          <a:xfrm>
            <a:off x="569626" y="224852"/>
            <a:ext cx="6516733" cy="809427"/>
          </a:xfrm>
        </p:spPr>
        <p:txBody>
          <a:bodyPr>
            <a:noAutofit/>
          </a:bodyPr>
          <a:lstStyle/>
          <a:p>
            <a:pPr algn="ctr"/>
            <a:r>
              <a:rPr lang="ja-JP" altLang="en-US" sz="2800" b="1" dirty="0" smtClean="0">
                <a:solidFill>
                  <a:schemeClr val="tx1"/>
                </a:solidFill>
                <a:latin typeface="BIZ UDPゴシック" panose="020B0400000000000000" pitchFamily="50" charset="-128"/>
                <a:ea typeface="BIZ UDPゴシック" panose="020B0400000000000000" pitchFamily="50" charset="-128"/>
              </a:rPr>
              <a:t>東京税理士会 認定研修</a:t>
            </a:r>
            <a:r>
              <a:rPr lang="ja-JP" altLang="en-US" sz="1800" b="1" dirty="0" smtClean="0">
                <a:solidFill>
                  <a:schemeClr val="tx1"/>
                </a:solidFill>
                <a:latin typeface="BIZ UDPゴシック" panose="020B0400000000000000" pitchFamily="50" charset="-128"/>
                <a:ea typeface="BIZ UDPゴシック" panose="020B0400000000000000" pitchFamily="50" charset="-128"/>
              </a:rPr>
              <a:t>（認定時間：</a:t>
            </a:r>
            <a:r>
              <a:rPr lang="en-US" altLang="ja-JP" sz="1800" b="1" dirty="0">
                <a:solidFill>
                  <a:schemeClr val="tx1"/>
                </a:solidFill>
                <a:latin typeface="BIZ UDPゴシック" panose="020B0400000000000000" pitchFamily="50" charset="-128"/>
                <a:ea typeface="BIZ UDPゴシック" panose="020B0400000000000000" pitchFamily="50" charset="-128"/>
              </a:rPr>
              <a:t>3</a:t>
            </a:r>
            <a:r>
              <a:rPr lang="ja-JP" altLang="en-US" sz="1800" b="1" dirty="0" smtClean="0">
                <a:solidFill>
                  <a:schemeClr val="tx1"/>
                </a:solidFill>
                <a:latin typeface="BIZ UDPゴシック" panose="020B0400000000000000" pitchFamily="50" charset="-128"/>
                <a:ea typeface="BIZ UDPゴシック" panose="020B0400000000000000" pitchFamily="50" charset="-128"/>
              </a:rPr>
              <a:t>時間）</a:t>
            </a:r>
            <a:r>
              <a:rPr lang="en-US" altLang="ja-JP" sz="1800" b="1" dirty="0">
                <a:solidFill>
                  <a:schemeClr val="tx1"/>
                </a:solidFill>
                <a:latin typeface="BIZ UDPゴシック" panose="020B0400000000000000" pitchFamily="50" charset="-128"/>
                <a:ea typeface="BIZ UDPゴシック" panose="020B0400000000000000" pitchFamily="50" charset="-128"/>
              </a:rPr>
              <a:t/>
            </a:r>
            <a:br>
              <a:rPr lang="en-US" altLang="ja-JP" sz="1800" b="1" dirty="0">
                <a:solidFill>
                  <a:schemeClr val="tx1"/>
                </a:solidFill>
                <a:latin typeface="BIZ UDPゴシック" panose="020B0400000000000000" pitchFamily="50" charset="-128"/>
                <a:ea typeface="BIZ UDPゴシック" panose="020B0400000000000000" pitchFamily="50" charset="-128"/>
              </a:rPr>
            </a:br>
            <a:r>
              <a:rPr lang="en-US" altLang="ja-JP" sz="1800" b="1" dirty="0" smtClean="0">
                <a:solidFill>
                  <a:schemeClr val="tx1"/>
                </a:solidFill>
                <a:latin typeface="BIZ UDPゴシック" panose="020B0400000000000000" pitchFamily="50" charset="-128"/>
                <a:ea typeface="BIZ UDPゴシック" panose="020B0400000000000000" pitchFamily="50" charset="-128"/>
              </a:rPr>
              <a:t>※</a:t>
            </a:r>
            <a:r>
              <a:rPr lang="ja-JP" altLang="en-US" sz="1800" b="1" dirty="0" smtClean="0">
                <a:solidFill>
                  <a:schemeClr val="tx1"/>
                </a:solidFill>
                <a:latin typeface="BIZ UDPゴシック" panose="020B0400000000000000" pitchFamily="50" charset="-128"/>
                <a:ea typeface="BIZ UDPゴシック" panose="020B0400000000000000" pitchFamily="50" charset="-128"/>
              </a:rPr>
              <a:t>東京税理士界申請中</a:t>
            </a:r>
            <a:endParaRPr lang="ja-JP" altLang="en-US" sz="1800" b="1" dirty="0">
              <a:solidFill>
                <a:schemeClr val="tx1"/>
              </a:solidFill>
              <a:latin typeface="BIZ UDPゴシック" panose="020B0400000000000000" pitchFamily="50" charset="-128"/>
              <a:ea typeface="BIZ UDPゴシック" panose="020B0400000000000000" pitchFamily="50" charset="-128"/>
            </a:endParaRPr>
          </a:p>
        </p:txBody>
      </p:sp>
      <p:sp>
        <p:nvSpPr>
          <p:cNvPr id="22" name="正方形/長方形 21"/>
          <p:cNvSpPr/>
          <p:nvPr/>
        </p:nvSpPr>
        <p:spPr>
          <a:xfrm>
            <a:off x="546822" y="1403872"/>
            <a:ext cx="797483" cy="250197"/>
          </a:xfrm>
          <a:prstGeom prst="rect">
            <a:avLst/>
          </a:prstGeom>
          <a:solidFill>
            <a:srgbClr val="2C88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latin typeface="BIZ UDPゴシック" panose="020B0400000000000000" pitchFamily="50" charset="-128"/>
                <a:ea typeface="BIZ UDPゴシック" panose="020B0400000000000000" pitchFamily="50" charset="-128"/>
              </a:rPr>
              <a:t>日    時</a:t>
            </a:r>
            <a:endParaRPr lang="ja-JP" altLang="en-US" sz="1200" b="1" dirty="0">
              <a:latin typeface="BIZ UDPゴシック" panose="020B0400000000000000" pitchFamily="50" charset="-128"/>
              <a:ea typeface="BIZ UDPゴシック" panose="020B0400000000000000" pitchFamily="50" charset="-128"/>
            </a:endParaRPr>
          </a:p>
        </p:txBody>
      </p:sp>
      <p:sp>
        <p:nvSpPr>
          <p:cNvPr id="3" name="テキスト ボックス 2"/>
          <p:cNvSpPr txBox="1"/>
          <p:nvPr/>
        </p:nvSpPr>
        <p:spPr>
          <a:xfrm>
            <a:off x="515532" y="8092944"/>
            <a:ext cx="1911747" cy="861774"/>
          </a:xfrm>
          <a:prstGeom prst="rect">
            <a:avLst/>
          </a:prstGeom>
          <a:noFill/>
        </p:spPr>
        <p:txBody>
          <a:bodyPr wrap="square" rtlCol="0">
            <a:spAutoFit/>
          </a:bodyPr>
          <a:lstStyle/>
          <a:p>
            <a:pPr>
              <a:lnSpc>
                <a:spcPts val="3041"/>
              </a:lnSpc>
            </a:pPr>
            <a:r>
              <a:rPr lang="ja-JP" altLang="en-US" sz="1100" dirty="0" smtClean="0">
                <a:latin typeface="+mn-ea"/>
              </a:rPr>
              <a:t>  </a:t>
            </a:r>
            <a:r>
              <a:rPr lang="ja-JP" altLang="en-US" sz="1100" dirty="0" smtClean="0">
                <a:latin typeface="BIZ UDゴシック" panose="020B0400000000000000" pitchFamily="49" charset="-128"/>
                <a:ea typeface="BIZ UDゴシック" panose="020B0400000000000000" pitchFamily="49" charset="-128"/>
              </a:rPr>
              <a:t>事務所名                                        </a:t>
            </a:r>
            <a:endParaRPr lang="en-US" altLang="ja-JP" sz="1100" dirty="0" smtClean="0">
              <a:latin typeface="BIZ UDゴシック" panose="020B0400000000000000" pitchFamily="49" charset="-128"/>
              <a:ea typeface="BIZ UDゴシック" panose="020B0400000000000000" pitchFamily="49" charset="-128"/>
            </a:endParaRPr>
          </a:p>
          <a:p>
            <a:pPr>
              <a:lnSpc>
                <a:spcPts val="3041"/>
              </a:lnSpc>
            </a:pPr>
            <a:r>
              <a:rPr lang="ja-JP" altLang="en-US" sz="1100" dirty="0">
                <a:latin typeface="BIZ UDゴシック" panose="020B0400000000000000" pitchFamily="49" charset="-128"/>
                <a:ea typeface="BIZ UDゴシック" panose="020B0400000000000000" pitchFamily="49" charset="-128"/>
              </a:rPr>
              <a:t> </a:t>
            </a:r>
            <a:r>
              <a:rPr lang="ja-JP" altLang="en-US" sz="1100" dirty="0" smtClean="0">
                <a:latin typeface="BIZ UDゴシック" panose="020B0400000000000000" pitchFamily="49" charset="-128"/>
                <a:ea typeface="BIZ UDゴシック" panose="020B0400000000000000" pitchFamily="49" charset="-128"/>
              </a:rPr>
              <a:t> お 名 前</a:t>
            </a:r>
            <a:r>
              <a:rPr lang="en-US" altLang="ja-JP" sz="1100" dirty="0">
                <a:latin typeface="BIZ UDゴシック" panose="020B0400000000000000" pitchFamily="49" charset="-128"/>
                <a:ea typeface="BIZ UDゴシック" panose="020B0400000000000000" pitchFamily="49" charset="-128"/>
              </a:rPr>
              <a:t>		</a:t>
            </a:r>
            <a:r>
              <a:rPr lang="ja-JP" altLang="en-US" sz="1100" dirty="0" smtClean="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　　　　　　　　 </a:t>
            </a:r>
            <a:r>
              <a:rPr lang="ja-JP" altLang="en-US" sz="1100" dirty="0" smtClean="0">
                <a:latin typeface="BIZ UDゴシック" panose="020B0400000000000000" pitchFamily="49" charset="-128"/>
                <a:ea typeface="BIZ UDゴシック" panose="020B0400000000000000" pitchFamily="49" charset="-128"/>
              </a:rPr>
              <a:t>                                 </a:t>
            </a:r>
            <a:endParaRPr lang="ja-JP" altLang="en-US" sz="1100" dirty="0">
              <a:latin typeface="BIZ UDゴシック" panose="020B0400000000000000" pitchFamily="49" charset="-128"/>
              <a:ea typeface="BIZ UDゴシック" panose="020B0400000000000000" pitchFamily="49" charset="-128"/>
            </a:endParaRPr>
          </a:p>
        </p:txBody>
      </p:sp>
      <p:cxnSp>
        <p:nvCxnSpPr>
          <p:cNvPr id="11" name="直線コネクタ 10"/>
          <p:cNvCxnSpPr/>
          <p:nvPr/>
        </p:nvCxnSpPr>
        <p:spPr>
          <a:xfrm flipV="1">
            <a:off x="676992" y="8465937"/>
            <a:ext cx="5546828" cy="6814"/>
          </a:xfrm>
          <a:prstGeom prst="line">
            <a:avLst/>
          </a:prstGeom>
          <a:ln>
            <a:solidFill>
              <a:srgbClr val="2C889A"/>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641555" y="8863781"/>
            <a:ext cx="6268064" cy="1"/>
          </a:xfrm>
          <a:prstGeom prst="line">
            <a:avLst/>
          </a:prstGeom>
          <a:ln>
            <a:solidFill>
              <a:srgbClr val="2C889A"/>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flipV="1">
            <a:off x="654870" y="9221586"/>
            <a:ext cx="6299200" cy="15023"/>
          </a:xfrm>
          <a:prstGeom prst="line">
            <a:avLst/>
          </a:prstGeom>
          <a:ln>
            <a:solidFill>
              <a:srgbClr val="2C889A"/>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flipV="1">
            <a:off x="632748" y="9634794"/>
            <a:ext cx="6299200" cy="4537"/>
          </a:xfrm>
          <a:prstGeom prst="line">
            <a:avLst/>
          </a:prstGeom>
          <a:ln>
            <a:solidFill>
              <a:srgbClr val="2C889A"/>
            </a:solidFill>
          </a:ln>
        </p:spPr>
        <p:style>
          <a:lnRef idx="1">
            <a:schemeClr val="accent1"/>
          </a:lnRef>
          <a:fillRef idx="0">
            <a:schemeClr val="accent1"/>
          </a:fillRef>
          <a:effectRef idx="0">
            <a:schemeClr val="accent1"/>
          </a:effectRef>
          <a:fontRef idx="minor">
            <a:schemeClr val="tx1"/>
          </a:fontRef>
        </p:style>
      </p:cxnSp>
      <p:grpSp>
        <p:nvGrpSpPr>
          <p:cNvPr id="20" name="グループ化 19"/>
          <p:cNvGrpSpPr/>
          <p:nvPr/>
        </p:nvGrpSpPr>
        <p:grpSpPr>
          <a:xfrm>
            <a:off x="1884064" y="9957005"/>
            <a:ext cx="5008794" cy="602839"/>
            <a:chOff x="1893879" y="11147275"/>
            <a:chExt cx="5599292" cy="688821"/>
          </a:xfrm>
        </p:grpSpPr>
        <p:sp>
          <p:nvSpPr>
            <p:cNvPr id="163" name="テキスト ボックス 162"/>
            <p:cNvSpPr txBox="1"/>
            <p:nvPr/>
          </p:nvSpPr>
          <p:spPr>
            <a:xfrm>
              <a:off x="4582629" y="11147275"/>
              <a:ext cx="2910542" cy="670918"/>
            </a:xfrm>
            <a:prstGeom prst="rect">
              <a:avLst/>
            </a:prstGeom>
            <a:noFill/>
          </p:spPr>
          <p:txBody>
            <a:bodyPr wrap="none" rtlCol="0">
              <a:spAutoFit/>
            </a:bodyPr>
            <a:lstStyle/>
            <a:p>
              <a:r>
                <a:rPr lang="en-US" altLang="ja-JP" sz="1100" dirty="0" smtClean="0">
                  <a:solidFill>
                    <a:schemeClr val="tx1">
                      <a:lumMod val="85000"/>
                      <a:lumOff val="15000"/>
                    </a:schemeClr>
                  </a:solidFill>
                  <a:latin typeface="BIZ UDゴシック" panose="020B0400000000000000" pitchFamily="49" charset="-128"/>
                  <a:ea typeface="BIZ UDゴシック" panose="020B0400000000000000" pitchFamily="49" charset="-128"/>
                  <a:cs typeface="Arial" panose="020B0604020202020204" pitchFamily="34" charset="0"/>
                </a:rPr>
                <a:t>Tel</a:t>
              </a:r>
              <a:r>
                <a:rPr lang="ja-JP" altLang="en-US" sz="1100" dirty="0" smtClean="0">
                  <a:solidFill>
                    <a:schemeClr val="tx1">
                      <a:lumMod val="85000"/>
                      <a:lumOff val="15000"/>
                    </a:schemeClr>
                  </a:solidFill>
                  <a:latin typeface="BIZ UDゴシック" panose="020B0400000000000000" pitchFamily="49" charset="-128"/>
                  <a:ea typeface="BIZ UDゴシック" panose="020B0400000000000000" pitchFamily="49" charset="-128"/>
                  <a:cs typeface="Arial" panose="020B0604020202020204" pitchFamily="34" charset="0"/>
                </a:rPr>
                <a:t> </a:t>
              </a:r>
              <a:r>
                <a:rPr lang="en-US" altLang="ja-JP" sz="1100" dirty="0" smtClean="0">
                  <a:solidFill>
                    <a:schemeClr val="tx1">
                      <a:lumMod val="85000"/>
                      <a:lumOff val="15000"/>
                    </a:schemeClr>
                  </a:solidFill>
                  <a:latin typeface="BIZ UDゴシック" panose="020B0400000000000000" pitchFamily="49" charset="-128"/>
                  <a:ea typeface="BIZ UDゴシック" panose="020B0400000000000000" pitchFamily="49" charset="-128"/>
                  <a:cs typeface="Arial" panose="020B0604020202020204" pitchFamily="34" charset="0"/>
                </a:rPr>
                <a:t>:</a:t>
              </a:r>
              <a:r>
                <a:rPr lang="ja-JP" altLang="en-US" sz="1100" dirty="0" smtClean="0">
                  <a:solidFill>
                    <a:schemeClr val="tx1">
                      <a:lumMod val="85000"/>
                      <a:lumOff val="15000"/>
                    </a:schemeClr>
                  </a:solidFill>
                  <a:latin typeface="BIZ UDゴシック" panose="020B0400000000000000" pitchFamily="49" charset="-128"/>
                  <a:ea typeface="BIZ UDゴシック" panose="020B0400000000000000" pitchFamily="49" charset="-128"/>
                  <a:cs typeface="Arial" panose="020B0604020202020204" pitchFamily="34" charset="0"/>
                </a:rPr>
                <a:t> </a:t>
              </a:r>
              <a:r>
                <a:rPr lang="en-US" altLang="ja-JP" sz="1100" dirty="0" smtClean="0">
                  <a:solidFill>
                    <a:schemeClr val="tx1">
                      <a:lumMod val="85000"/>
                      <a:lumOff val="15000"/>
                    </a:schemeClr>
                  </a:solidFill>
                  <a:latin typeface="BIZ UDPゴシック" panose="020B0400000000000000" pitchFamily="50" charset="-128"/>
                  <a:ea typeface="BIZ UDPゴシック" panose="020B0400000000000000" pitchFamily="50" charset="-128"/>
                  <a:cs typeface="Arial" panose="020B0604020202020204" pitchFamily="34" charset="0"/>
                </a:rPr>
                <a:t>03-3930-6666</a:t>
              </a:r>
              <a:endParaRPr lang="en-US" altLang="ja-JP" sz="1100" dirty="0">
                <a:solidFill>
                  <a:schemeClr val="tx1">
                    <a:lumMod val="85000"/>
                    <a:lumOff val="15000"/>
                  </a:schemeClr>
                </a:solidFill>
                <a:latin typeface="BIZ UDPゴシック" panose="020B0400000000000000" pitchFamily="50" charset="-128"/>
                <a:ea typeface="BIZ UDPゴシック" panose="020B0400000000000000" pitchFamily="50" charset="-128"/>
                <a:cs typeface="Arial" panose="020B0604020202020204" pitchFamily="34" charset="0"/>
              </a:endParaRPr>
            </a:p>
            <a:p>
              <a:r>
                <a:rPr lang="en-US" altLang="ja-JP" sz="1100" dirty="0" smtClean="0">
                  <a:solidFill>
                    <a:schemeClr val="tx1">
                      <a:lumMod val="85000"/>
                      <a:lumOff val="15000"/>
                    </a:schemeClr>
                  </a:solidFill>
                  <a:latin typeface="BIZ UDゴシック" panose="020B0400000000000000" pitchFamily="49" charset="-128"/>
                  <a:ea typeface="BIZ UDゴシック" panose="020B0400000000000000" pitchFamily="49" charset="-128"/>
                  <a:cs typeface="Arial" panose="020B0604020202020204" pitchFamily="34" charset="0"/>
                </a:rPr>
                <a:t>Fax</a:t>
              </a:r>
              <a:r>
                <a:rPr lang="ja-JP" altLang="en-US" sz="1100" dirty="0" smtClean="0">
                  <a:solidFill>
                    <a:schemeClr val="tx1">
                      <a:lumMod val="85000"/>
                      <a:lumOff val="15000"/>
                    </a:schemeClr>
                  </a:solidFill>
                  <a:latin typeface="BIZ UDゴシック" panose="020B0400000000000000" pitchFamily="49" charset="-128"/>
                  <a:ea typeface="BIZ UDゴシック" panose="020B0400000000000000" pitchFamily="49" charset="-128"/>
                  <a:cs typeface="Arial" panose="020B0604020202020204" pitchFamily="34" charset="0"/>
                </a:rPr>
                <a:t> </a:t>
              </a:r>
              <a:r>
                <a:rPr lang="en-US" altLang="ja-JP" sz="1100" dirty="0" smtClean="0">
                  <a:solidFill>
                    <a:schemeClr val="tx1">
                      <a:lumMod val="85000"/>
                      <a:lumOff val="15000"/>
                    </a:schemeClr>
                  </a:solidFill>
                  <a:latin typeface="BIZ UDゴシック" panose="020B0400000000000000" pitchFamily="49" charset="-128"/>
                  <a:ea typeface="BIZ UDゴシック" panose="020B0400000000000000" pitchFamily="49" charset="-128"/>
                  <a:cs typeface="Arial" panose="020B0604020202020204" pitchFamily="34" charset="0"/>
                </a:rPr>
                <a:t>:</a:t>
              </a:r>
              <a:r>
                <a:rPr lang="ja-JP" altLang="en-US" sz="1100" dirty="0" smtClean="0">
                  <a:solidFill>
                    <a:schemeClr val="tx1">
                      <a:lumMod val="85000"/>
                      <a:lumOff val="15000"/>
                    </a:schemeClr>
                  </a:solidFill>
                  <a:latin typeface="BIZ UDゴシック" panose="020B0400000000000000" pitchFamily="49" charset="-128"/>
                  <a:ea typeface="BIZ UDゴシック" panose="020B0400000000000000" pitchFamily="49" charset="-128"/>
                  <a:cs typeface="Arial" panose="020B0604020202020204" pitchFamily="34" charset="0"/>
                </a:rPr>
                <a:t> </a:t>
              </a:r>
              <a:r>
                <a:rPr lang="en-US" altLang="ja-JP" sz="1100" dirty="0" smtClean="0">
                  <a:solidFill>
                    <a:schemeClr val="tx1">
                      <a:lumMod val="85000"/>
                      <a:lumOff val="15000"/>
                    </a:schemeClr>
                  </a:solidFill>
                  <a:latin typeface="BIZ UDPゴシック" panose="020B0400000000000000" pitchFamily="50" charset="-128"/>
                  <a:ea typeface="BIZ UDPゴシック" panose="020B0400000000000000" pitchFamily="50" charset="-128"/>
                  <a:cs typeface="Arial" panose="020B0604020202020204" pitchFamily="34" charset="0"/>
                </a:rPr>
                <a:t>03-3975-1377</a:t>
              </a:r>
              <a:endParaRPr lang="en-US" altLang="ja-JP" sz="1100" dirty="0">
                <a:solidFill>
                  <a:schemeClr val="tx1">
                    <a:lumMod val="85000"/>
                    <a:lumOff val="15000"/>
                  </a:schemeClr>
                </a:solidFill>
                <a:latin typeface="BIZ UDPゴシック" panose="020B0400000000000000" pitchFamily="50" charset="-128"/>
                <a:ea typeface="BIZ UDPゴシック" panose="020B0400000000000000" pitchFamily="50" charset="-128"/>
                <a:cs typeface="Arial" panose="020B0604020202020204" pitchFamily="34" charset="0"/>
              </a:endParaRPr>
            </a:p>
            <a:p>
              <a:r>
                <a:rPr lang="en-US" altLang="ja-JP" sz="1100" dirty="0">
                  <a:solidFill>
                    <a:schemeClr val="tx1">
                      <a:lumMod val="85000"/>
                      <a:lumOff val="15000"/>
                    </a:schemeClr>
                  </a:solidFill>
                  <a:latin typeface="BIZ UDゴシック" panose="020B0400000000000000" pitchFamily="49" charset="-128"/>
                  <a:ea typeface="BIZ UDゴシック" panose="020B0400000000000000" pitchFamily="49" charset="-128"/>
                  <a:cs typeface="Arial" panose="020B0604020202020204" pitchFamily="34" charset="0"/>
                </a:rPr>
                <a:t>Mail</a:t>
              </a:r>
              <a:r>
                <a:rPr lang="en-US" altLang="ja-JP" sz="1100" dirty="0" smtClean="0">
                  <a:solidFill>
                    <a:schemeClr val="tx1">
                      <a:lumMod val="85000"/>
                      <a:lumOff val="15000"/>
                    </a:schemeClr>
                  </a:solidFill>
                  <a:latin typeface="BIZ UDゴシック" panose="020B0400000000000000" pitchFamily="49" charset="-128"/>
                  <a:ea typeface="BIZ UDゴシック" panose="020B0400000000000000" pitchFamily="49" charset="-128"/>
                  <a:cs typeface="Arial" panose="020B0604020202020204" pitchFamily="34" charset="0"/>
                </a:rPr>
                <a:t>:</a:t>
              </a:r>
              <a:r>
                <a:rPr lang="en-US" altLang="ja-JP" sz="1100" dirty="0" smtClean="0">
                  <a:solidFill>
                    <a:schemeClr val="tx1">
                      <a:lumMod val="85000"/>
                      <a:lumOff val="15000"/>
                    </a:schemeClr>
                  </a:solidFill>
                  <a:latin typeface="BIZ UDPゴシック" panose="020B0400000000000000" pitchFamily="50" charset="-128"/>
                  <a:ea typeface="BIZ UDPゴシック" panose="020B0400000000000000" pitchFamily="50" charset="-128"/>
                  <a:cs typeface="Arial" panose="020B0604020202020204" pitchFamily="34" charset="0"/>
                </a:rPr>
                <a:t> </a:t>
              </a:r>
              <a:r>
                <a:rPr lang="ja-JP" altLang="en-US" sz="1100" dirty="0" smtClean="0">
                  <a:solidFill>
                    <a:schemeClr val="tx1">
                      <a:lumMod val="85000"/>
                      <a:lumOff val="15000"/>
                    </a:schemeClr>
                  </a:solidFill>
                  <a:latin typeface="BIZ UDPゴシック" panose="020B0400000000000000" pitchFamily="50" charset="-128"/>
                  <a:ea typeface="BIZ UDPゴシック" panose="020B0400000000000000" pitchFamily="50" charset="-128"/>
                  <a:cs typeface="Arial" panose="020B0604020202020204" pitchFamily="34" charset="0"/>
                </a:rPr>
                <a:t> </a:t>
              </a:r>
              <a:r>
                <a:rPr lang="en-US" altLang="ja-JP" sz="1100" dirty="0" smtClean="0">
                  <a:solidFill>
                    <a:schemeClr val="tx1">
                      <a:lumMod val="85000"/>
                      <a:lumOff val="15000"/>
                    </a:schemeClr>
                  </a:solidFill>
                  <a:latin typeface="BIZ UDPゴシック" panose="020B0400000000000000" pitchFamily="50" charset="-128"/>
                  <a:ea typeface="BIZ UDPゴシック" panose="020B0400000000000000" pitchFamily="50" charset="-128"/>
                  <a:cs typeface="Arial" panose="020B0604020202020204" pitchFamily="34" charset="0"/>
                </a:rPr>
                <a:t>jyutaku@namiki-grp.co.jp</a:t>
              </a:r>
              <a:endParaRPr lang="en-US" altLang="ja-JP" sz="1100" dirty="0">
                <a:solidFill>
                  <a:schemeClr val="tx1">
                    <a:lumMod val="85000"/>
                    <a:lumOff val="15000"/>
                  </a:schemeClr>
                </a:solidFill>
                <a:latin typeface="BIZ UDPゴシック" panose="020B0400000000000000" pitchFamily="50" charset="-128"/>
                <a:ea typeface="BIZ UDPゴシック" panose="020B0400000000000000" pitchFamily="50" charset="-128"/>
                <a:cs typeface="Arial" panose="020B0604020202020204" pitchFamily="34" charset="0"/>
              </a:endParaRPr>
            </a:p>
          </p:txBody>
        </p:sp>
        <p:sp>
          <p:nvSpPr>
            <p:cNvPr id="18" name="テキスト ボックス 17"/>
            <p:cNvSpPr txBox="1"/>
            <p:nvPr/>
          </p:nvSpPr>
          <p:spPr>
            <a:xfrm>
              <a:off x="1893879" y="11423223"/>
              <a:ext cx="2629325" cy="412873"/>
            </a:xfrm>
            <a:prstGeom prst="rect">
              <a:avLst/>
            </a:prstGeom>
            <a:noFill/>
          </p:spPr>
          <p:txBody>
            <a:bodyPr wrap="square" rtlCol="0">
              <a:spAutoFit/>
            </a:bodyPr>
            <a:lstStyle/>
            <a:p>
              <a:r>
                <a:rPr lang="ja-JP" altLang="en-US" sz="900" dirty="0">
                  <a:latin typeface="BIZ UDPゴシック" panose="020B0400000000000000" pitchFamily="50" charset="-128"/>
                  <a:ea typeface="BIZ UDPゴシック" panose="020B0400000000000000" pitchFamily="50" charset="-128"/>
                </a:rPr>
                <a:t>〒</a:t>
              </a:r>
              <a:r>
                <a:rPr lang="en-US" altLang="ja-JP" sz="900" dirty="0">
                  <a:latin typeface="BIZ UDPゴシック" panose="020B0400000000000000" pitchFamily="50" charset="-128"/>
                  <a:ea typeface="BIZ UDPゴシック" panose="020B0400000000000000" pitchFamily="50" charset="-128"/>
                </a:rPr>
                <a:t>175-0094 </a:t>
              </a:r>
              <a:r>
                <a:rPr lang="ja-JP" altLang="en-US" sz="900" dirty="0">
                  <a:latin typeface="BIZ UDPゴシック" panose="020B0400000000000000" pitchFamily="50" charset="-128"/>
                  <a:ea typeface="BIZ UDPゴシック" panose="020B0400000000000000" pitchFamily="50" charset="-128"/>
                </a:rPr>
                <a:t>東京都板橋区成増</a:t>
              </a:r>
              <a:r>
                <a:rPr lang="en-US" altLang="ja-JP" sz="900" dirty="0" smtClean="0">
                  <a:latin typeface="BIZ UDPゴシック" panose="020B0400000000000000" pitchFamily="50" charset="-128"/>
                  <a:ea typeface="BIZ UDPゴシック" panose="020B0400000000000000" pitchFamily="50" charset="-128"/>
                </a:rPr>
                <a:t>3-12-1</a:t>
              </a:r>
            </a:p>
            <a:p>
              <a:r>
                <a:rPr lang="ja-JP" altLang="en-US" sz="900" dirty="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　　　　　　　　　　　　　　　　　　　　担当：江原</a:t>
              </a:r>
              <a:endParaRPr lang="ja-JP" altLang="en-US" sz="900" dirty="0">
                <a:latin typeface="BIZ UDPゴシック" panose="020B0400000000000000" pitchFamily="50" charset="-128"/>
                <a:ea typeface="BIZ UDPゴシック" panose="020B0400000000000000" pitchFamily="50" charset="-128"/>
              </a:endParaRPr>
            </a:p>
          </p:txBody>
        </p:sp>
      </p:grpSp>
      <p:cxnSp>
        <p:nvCxnSpPr>
          <p:cNvPr id="64" name="直線コネクタ 63"/>
          <p:cNvCxnSpPr/>
          <p:nvPr/>
        </p:nvCxnSpPr>
        <p:spPr>
          <a:xfrm flipV="1">
            <a:off x="545690" y="9866671"/>
            <a:ext cx="6496665" cy="29497"/>
          </a:xfrm>
          <a:prstGeom prst="line">
            <a:avLst/>
          </a:prstGeom>
          <a:ln w="28575">
            <a:solidFill>
              <a:srgbClr val="2C889A"/>
            </a:solidFill>
          </a:ln>
        </p:spPr>
        <p:style>
          <a:lnRef idx="1">
            <a:schemeClr val="accent1"/>
          </a:lnRef>
          <a:fillRef idx="0">
            <a:schemeClr val="accent1"/>
          </a:fillRef>
          <a:effectRef idx="0">
            <a:schemeClr val="accent1"/>
          </a:effectRef>
          <a:fontRef idx="minor">
            <a:schemeClr val="tx1"/>
          </a:fontRef>
        </p:style>
      </p:cxnSp>
      <p:sp>
        <p:nvSpPr>
          <p:cNvPr id="39" name="正方形/長方形 38"/>
          <p:cNvSpPr/>
          <p:nvPr/>
        </p:nvSpPr>
        <p:spPr>
          <a:xfrm>
            <a:off x="543806" y="2102818"/>
            <a:ext cx="807322" cy="315916"/>
          </a:xfrm>
          <a:prstGeom prst="rect">
            <a:avLst/>
          </a:prstGeom>
          <a:solidFill>
            <a:srgbClr val="2C88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latin typeface="BIZ UDPゴシック" panose="020B0400000000000000" pitchFamily="50" charset="-128"/>
                <a:ea typeface="BIZ UDPゴシック" panose="020B0400000000000000" pitchFamily="50" charset="-128"/>
              </a:rPr>
              <a:t>費    用</a:t>
            </a:r>
            <a:endParaRPr lang="en-US" altLang="ja-JP" sz="1200" b="1" dirty="0" smtClean="0">
              <a:latin typeface="BIZ UDPゴシック" panose="020B0400000000000000" pitchFamily="50" charset="-128"/>
              <a:ea typeface="BIZ UDPゴシック" panose="020B0400000000000000" pitchFamily="50" charset="-128"/>
            </a:endParaRPr>
          </a:p>
          <a:p>
            <a:pPr algn="ctr"/>
            <a:r>
              <a:rPr lang="ja-JP" altLang="en-US" sz="600" b="1" dirty="0" smtClean="0">
                <a:latin typeface="BIZ UDPゴシック" panose="020B0400000000000000" pitchFamily="50" charset="-128"/>
                <a:ea typeface="BIZ UDPゴシック" panose="020B0400000000000000" pitchFamily="50" charset="-128"/>
              </a:rPr>
              <a:t>テキスト代込</a:t>
            </a:r>
            <a:endParaRPr lang="ja-JP" altLang="en-US" sz="600" b="1" dirty="0">
              <a:latin typeface="BIZ UDPゴシック" panose="020B0400000000000000" pitchFamily="50" charset="-128"/>
              <a:ea typeface="BIZ UDPゴシック" panose="020B0400000000000000" pitchFamily="50" charset="-128"/>
            </a:endParaRPr>
          </a:p>
        </p:txBody>
      </p:sp>
      <p:sp>
        <p:nvSpPr>
          <p:cNvPr id="40" name="テキスト ボックス 39"/>
          <p:cNvSpPr txBox="1"/>
          <p:nvPr/>
        </p:nvSpPr>
        <p:spPr>
          <a:xfrm>
            <a:off x="1405710" y="2104634"/>
            <a:ext cx="5843121" cy="660357"/>
          </a:xfrm>
          <a:prstGeom prst="rect">
            <a:avLst/>
          </a:prstGeom>
          <a:noFill/>
        </p:spPr>
        <p:txBody>
          <a:bodyPr wrap="none" rtlCol="0" anchor="ctr" anchorCtr="0">
            <a:noAutofit/>
          </a:bodyPr>
          <a:lstStyle/>
          <a:p>
            <a:endParaRPr lang="en-US" altLang="ja-JP" sz="1000" dirty="0" smtClean="0">
              <a:latin typeface="BIZ UDPゴシック" panose="020B0400000000000000" pitchFamily="50" charset="-128"/>
              <a:ea typeface="BIZ UDPゴシック" panose="020B0400000000000000" pitchFamily="50" charset="-128"/>
            </a:endParaRPr>
          </a:p>
          <a:p>
            <a:r>
              <a:rPr lang="ja-JP" altLang="en-US" sz="1000" dirty="0" smtClean="0">
                <a:latin typeface="BIZ UDPゴシック" panose="020B0400000000000000" pitchFamily="50" charset="-128"/>
                <a:ea typeface="BIZ UDPゴシック" panose="020B0400000000000000" pitchFamily="50" charset="-128"/>
              </a:rPr>
              <a:t>◇　</a:t>
            </a:r>
            <a:r>
              <a:rPr lang="en-US" altLang="ja-JP" sz="1000" dirty="0" smtClean="0">
                <a:latin typeface="BIZ UDPゴシック" panose="020B0400000000000000" pitchFamily="50" charset="-128"/>
                <a:ea typeface="BIZ UDPゴシック" panose="020B0400000000000000" pitchFamily="50" charset="-128"/>
              </a:rPr>
              <a:t>NAC</a:t>
            </a:r>
            <a:r>
              <a:rPr lang="ja-JP" altLang="en-US" sz="1000" dirty="0" smtClean="0">
                <a:latin typeface="BIZ UDPゴシック" panose="020B0400000000000000" pitchFamily="50" charset="-128"/>
                <a:ea typeface="BIZ UDPゴシック" panose="020B0400000000000000" pitchFamily="50" charset="-128"/>
              </a:rPr>
              <a:t>会員様： 無料</a:t>
            </a:r>
            <a:r>
              <a:rPr lang="ja-JP" altLang="en-US" sz="1000" dirty="0">
                <a:latin typeface="BIZ UDPゴシック" panose="020B0400000000000000" pitchFamily="50" charset="-128"/>
                <a:ea typeface="BIZ UDPゴシック" panose="020B0400000000000000" pitchFamily="50" charset="-128"/>
              </a:rPr>
              <a:t>　</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smtClean="0">
                <a:latin typeface="BIZ UDPゴシック" panose="020B0400000000000000" pitchFamily="50" charset="-128"/>
                <a:ea typeface="BIZ UDPゴシック" panose="020B0400000000000000" pitchFamily="50" charset="-128"/>
              </a:rPr>
              <a:t>◇　一般          ： </a:t>
            </a:r>
            <a:r>
              <a:rPr lang="en-US" altLang="ja-JP" sz="1000" dirty="0" smtClean="0">
                <a:latin typeface="BIZ UDPゴシック" panose="020B0400000000000000" pitchFamily="50" charset="-128"/>
                <a:ea typeface="BIZ UDPゴシック" panose="020B0400000000000000" pitchFamily="50" charset="-128"/>
              </a:rPr>
              <a:t>5,000</a:t>
            </a:r>
            <a:r>
              <a:rPr lang="ja-JP" altLang="en-US" sz="1000" dirty="0" smtClean="0">
                <a:latin typeface="BIZ UDPゴシック" panose="020B0400000000000000" pitchFamily="50" charset="-128"/>
                <a:ea typeface="BIZ UDPゴシック" panose="020B0400000000000000" pitchFamily="50" charset="-128"/>
              </a:rPr>
              <a:t>円 </a:t>
            </a:r>
            <a:endParaRPr lang="en-US" altLang="ja-JP" sz="1000" dirty="0" smtClean="0">
              <a:latin typeface="BIZ UDPゴシック" panose="020B0400000000000000" pitchFamily="50" charset="-128"/>
              <a:ea typeface="BIZ UDPゴシック" panose="020B0400000000000000" pitchFamily="50" charset="-128"/>
            </a:endParaRPr>
          </a:p>
          <a:p>
            <a:r>
              <a:rPr lang="ja-JP" altLang="en-US" sz="800" dirty="0">
                <a:latin typeface="BIZ UDPゴシック" panose="020B0400000000000000" pitchFamily="50" charset="-128"/>
                <a:ea typeface="BIZ UDPゴシック" panose="020B0400000000000000" pitchFamily="50" charset="-128"/>
              </a:rPr>
              <a:t>　</a:t>
            </a:r>
            <a:r>
              <a:rPr lang="ja-JP" altLang="en-US" sz="800" dirty="0" smtClean="0">
                <a:latin typeface="BIZ UDPゴシック" panose="020B0400000000000000" pitchFamily="50" charset="-128"/>
                <a:ea typeface="BIZ UDPゴシック" panose="020B0400000000000000" pitchFamily="50" charset="-128"/>
              </a:rPr>
              <a:t>　　「ナミキアカウントクラブ（</a:t>
            </a:r>
            <a:r>
              <a:rPr lang="en-US" altLang="ja-JP" sz="800" dirty="0" smtClean="0">
                <a:latin typeface="BIZ UDPゴシック" panose="020B0400000000000000" pitchFamily="50" charset="-128"/>
                <a:ea typeface="BIZ UDPゴシック" panose="020B0400000000000000" pitchFamily="50" charset="-128"/>
              </a:rPr>
              <a:t>NAC</a:t>
            </a:r>
            <a:r>
              <a:rPr lang="ja-JP" altLang="en-US" sz="800" dirty="0" smtClean="0">
                <a:latin typeface="BIZ UDPゴシック" panose="020B0400000000000000" pitchFamily="50" charset="-128"/>
                <a:ea typeface="BIZ UDPゴシック" panose="020B0400000000000000" pitchFamily="50" charset="-128"/>
              </a:rPr>
              <a:t>）」入会</a:t>
            </a:r>
            <a:r>
              <a:rPr lang="ja-JP" altLang="en-US" sz="600" dirty="0" smtClean="0">
                <a:latin typeface="BIZ UDPゴシック" panose="020B0400000000000000" pitchFamily="50" charset="-128"/>
                <a:ea typeface="BIZ UDPゴシック" panose="020B0400000000000000" pitchFamily="50" charset="-128"/>
              </a:rPr>
              <a:t>（年会費</a:t>
            </a:r>
            <a:r>
              <a:rPr lang="en-US" altLang="ja-JP" sz="600" dirty="0" smtClean="0">
                <a:latin typeface="BIZ UDPゴシック" panose="020B0400000000000000" pitchFamily="50" charset="-128"/>
                <a:ea typeface="BIZ UDPゴシック" panose="020B0400000000000000" pitchFamily="50" charset="-128"/>
              </a:rPr>
              <a:t>1</a:t>
            </a:r>
            <a:r>
              <a:rPr lang="ja-JP" altLang="en-US" sz="600" dirty="0" smtClean="0">
                <a:latin typeface="BIZ UDPゴシック" panose="020B0400000000000000" pitchFamily="50" charset="-128"/>
                <a:ea typeface="BIZ UDPゴシック" panose="020B0400000000000000" pitchFamily="50" charset="-128"/>
              </a:rPr>
              <a:t>万円）</a:t>
            </a:r>
            <a:r>
              <a:rPr lang="ja-JP" altLang="en-US" sz="800" dirty="0" smtClean="0">
                <a:latin typeface="BIZ UDPゴシック" panose="020B0400000000000000" pitchFamily="50" charset="-128"/>
                <a:ea typeface="BIZ UDPゴシック" panose="020B0400000000000000" pitchFamily="50" charset="-128"/>
              </a:rPr>
              <a:t>について</a:t>
            </a:r>
            <a:endParaRPr lang="en-US" altLang="ja-JP" sz="800" dirty="0" smtClean="0">
              <a:latin typeface="BIZ UDPゴシック" panose="020B0400000000000000" pitchFamily="50" charset="-128"/>
              <a:ea typeface="BIZ UDPゴシック" panose="020B0400000000000000" pitchFamily="50" charset="-128"/>
            </a:endParaRPr>
          </a:p>
          <a:p>
            <a:r>
              <a:rPr lang="ja-JP" altLang="en-US" sz="800" dirty="0">
                <a:latin typeface="BIZ UDPゴシック" panose="020B0400000000000000" pitchFamily="50" charset="-128"/>
                <a:ea typeface="BIZ UDPゴシック" panose="020B0400000000000000" pitchFamily="50" charset="-128"/>
              </a:rPr>
              <a:t>　</a:t>
            </a:r>
            <a:r>
              <a:rPr lang="ja-JP" altLang="en-US" sz="800" dirty="0" smtClean="0">
                <a:latin typeface="BIZ UDPゴシック" panose="020B0400000000000000" pitchFamily="50" charset="-128"/>
                <a:ea typeface="BIZ UDPゴシック" panose="020B0400000000000000" pitchFamily="50" charset="-128"/>
              </a:rPr>
              <a:t>　　年間</a:t>
            </a:r>
            <a:r>
              <a:rPr lang="en-US" altLang="ja-JP" sz="800" dirty="0" smtClean="0">
                <a:latin typeface="BIZ UDPゴシック" panose="020B0400000000000000" pitchFamily="50" charset="-128"/>
                <a:ea typeface="BIZ UDPゴシック" panose="020B0400000000000000" pitchFamily="50" charset="-128"/>
              </a:rPr>
              <a:t>4</a:t>
            </a:r>
            <a:r>
              <a:rPr lang="ja-JP" altLang="en-US" sz="800" dirty="0" smtClean="0">
                <a:latin typeface="BIZ UDPゴシック" panose="020B0400000000000000" pitchFamily="50" charset="-128"/>
                <a:ea typeface="BIZ UDPゴシック" panose="020B0400000000000000" pitchFamily="50" charset="-128"/>
              </a:rPr>
              <a:t>回以上開催の認定研修の受講費用が無料、イベント参加費無料など様々な特典がございます。</a:t>
            </a:r>
            <a:endParaRPr lang="en-US" altLang="ja-JP" sz="800" dirty="0" smtClean="0">
              <a:latin typeface="BIZ UDPゴシック" panose="020B0400000000000000" pitchFamily="50" charset="-128"/>
              <a:ea typeface="BIZ UDPゴシック" panose="020B0400000000000000" pitchFamily="50" charset="-128"/>
            </a:endParaRPr>
          </a:p>
          <a:p>
            <a:r>
              <a:rPr lang="ja-JP" altLang="en-US" sz="800" dirty="0">
                <a:latin typeface="BIZ UDPゴシック" panose="020B0400000000000000" pitchFamily="50" charset="-128"/>
                <a:ea typeface="BIZ UDPゴシック" panose="020B0400000000000000" pitchFamily="50" charset="-128"/>
              </a:rPr>
              <a:t>　</a:t>
            </a:r>
            <a:r>
              <a:rPr lang="ja-JP" altLang="en-US" sz="800" dirty="0" smtClean="0">
                <a:latin typeface="BIZ UDPゴシック" panose="020B0400000000000000" pitchFamily="50" charset="-128"/>
                <a:ea typeface="BIZ UDPゴシック" panose="020B0400000000000000" pitchFamily="50" charset="-128"/>
              </a:rPr>
              <a:t>　　この機会に是非入会をご検討ください。→</a:t>
            </a:r>
            <a:r>
              <a:rPr lang="en-US" altLang="ja-JP" sz="800" dirty="0">
                <a:latin typeface="BIZ UDPゴシック" panose="020B0400000000000000" pitchFamily="50" charset="-128"/>
                <a:ea typeface="BIZ UDPゴシック" panose="020B0400000000000000" pitchFamily="50" charset="-128"/>
              </a:rPr>
              <a:t>https://</a:t>
            </a:r>
            <a:r>
              <a:rPr lang="en-US" altLang="ja-JP" sz="800" dirty="0" smtClean="0">
                <a:latin typeface="BIZ UDPゴシック" panose="020B0400000000000000" pitchFamily="50" charset="-128"/>
                <a:ea typeface="BIZ UDPゴシック" panose="020B0400000000000000" pitchFamily="50" charset="-128"/>
              </a:rPr>
              <a:t>n-account.com/</a:t>
            </a:r>
          </a:p>
          <a:p>
            <a:r>
              <a:rPr lang="ja-JP" altLang="en-US" sz="800" dirty="0">
                <a:latin typeface="BIZ UDPゴシック" panose="020B0400000000000000" pitchFamily="50" charset="-128"/>
                <a:ea typeface="BIZ UDPゴシック" panose="020B0400000000000000" pitchFamily="50" charset="-128"/>
              </a:rPr>
              <a:t>　</a:t>
            </a:r>
            <a:r>
              <a:rPr lang="ja-JP" altLang="en-US" sz="800" dirty="0" smtClean="0">
                <a:latin typeface="BIZ UDPゴシック" panose="020B0400000000000000" pitchFamily="50" charset="-128"/>
                <a:ea typeface="BIZ UDPゴシック" panose="020B0400000000000000" pitchFamily="50" charset="-128"/>
              </a:rPr>
              <a:t>　　お問合せフォーム「</a:t>
            </a:r>
            <a:r>
              <a:rPr lang="en-US" altLang="ja-JP" sz="800" dirty="0" smtClean="0">
                <a:latin typeface="BIZ UDPゴシック" panose="020B0400000000000000" pitchFamily="50" charset="-128"/>
                <a:ea typeface="BIZ UDPゴシック" panose="020B0400000000000000" pitchFamily="50" charset="-128"/>
              </a:rPr>
              <a:t>NAC</a:t>
            </a:r>
            <a:r>
              <a:rPr lang="ja-JP" altLang="en-US" sz="800" dirty="0" smtClean="0">
                <a:latin typeface="BIZ UDPゴシック" panose="020B0400000000000000" pitchFamily="50" charset="-128"/>
                <a:ea typeface="BIZ UDPゴシック" panose="020B0400000000000000" pitchFamily="50" charset="-128"/>
              </a:rPr>
              <a:t>入会希望」とご記入ください。</a:t>
            </a:r>
            <a:endParaRPr lang="en-US" altLang="ja-JP" sz="800" dirty="0" smtClean="0">
              <a:latin typeface="BIZ UDPゴシック" panose="020B0400000000000000" pitchFamily="50" charset="-128"/>
              <a:ea typeface="BIZ UDPゴシック" panose="020B0400000000000000" pitchFamily="50" charset="-128"/>
            </a:endParaRPr>
          </a:p>
        </p:txBody>
      </p:sp>
      <p:sp>
        <p:nvSpPr>
          <p:cNvPr id="41" name="正方形/長方形 40"/>
          <p:cNvSpPr/>
          <p:nvPr/>
        </p:nvSpPr>
        <p:spPr>
          <a:xfrm>
            <a:off x="519293" y="3578819"/>
            <a:ext cx="852307" cy="270509"/>
          </a:xfrm>
          <a:prstGeom prst="rect">
            <a:avLst/>
          </a:prstGeom>
          <a:solidFill>
            <a:srgbClr val="2C88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latin typeface="BIZ UDPゴシック" panose="020B0400000000000000" pitchFamily="50" charset="-128"/>
                <a:ea typeface="BIZ UDPゴシック" panose="020B0400000000000000" pitchFamily="50" charset="-128"/>
              </a:rPr>
              <a:t>会    場</a:t>
            </a:r>
            <a:endParaRPr lang="ja-JP" altLang="en-US" sz="1200" b="1" dirty="0">
              <a:latin typeface="BIZ UDPゴシック" panose="020B0400000000000000" pitchFamily="50" charset="-128"/>
              <a:ea typeface="BIZ UDPゴシック" panose="020B0400000000000000" pitchFamily="50" charset="-128"/>
            </a:endParaRPr>
          </a:p>
        </p:txBody>
      </p:sp>
      <p:sp>
        <p:nvSpPr>
          <p:cNvPr id="43" name="テキスト ボックス 42"/>
          <p:cNvSpPr txBox="1"/>
          <p:nvPr/>
        </p:nvSpPr>
        <p:spPr>
          <a:xfrm>
            <a:off x="1446563" y="3520467"/>
            <a:ext cx="4605084" cy="336464"/>
          </a:xfrm>
          <a:prstGeom prst="rect">
            <a:avLst/>
          </a:prstGeom>
          <a:noFill/>
        </p:spPr>
        <p:txBody>
          <a:bodyPr wrap="none" rtlCol="0" anchor="ctr" anchorCtr="0">
            <a:noAutofit/>
          </a:bodyPr>
          <a:lstStyle/>
          <a:p>
            <a:r>
              <a:rPr lang="ja-JP" altLang="en-US" sz="1200" dirty="0">
                <a:latin typeface="BIZ UDPゴシック" panose="020B0400000000000000" pitchFamily="50" charset="-128"/>
                <a:ea typeface="BIZ UDPゴシック" panose="020B0400000000000000" pitchFamily="50" charset="-128"/>
              </a:rPr>
              <a:t>アルカディア市ヶ谷</a:t>
            </a:r>
            <a:r>
              <a:rPr lang="ja-JP" altLang="en-US" sz="1200" dirty="0" smtClean="0">
                <a:latin typeface="BIZ UDPゴシック" panose="020B0400000000000000" pitchFamily="50" charset="-128"/>
                <a:ea typeface="BIZ UDPゴシック" panose="020B0400000000000000" pitchFamily="50" charset="-128"/>
              </a:rPr>
              <a:t>  </a:t>
            </a:r>
            <a:r>
              <a:rPr lang="en-US" altLang="ja-JP" sz="1200" dirty="0" smtClean="0">
                <a:latin typeface="BIZ UDPゴシック" panose="020B0400000000000000" pitchFamily="50" charset="-128"/>
                <a:ea typeface="BIZ UDPゴシック" panose="020B0400000000000000" pitchFamily="50" charset="-128"/>
              </a:rPr>
              <a:t>4</a:t>
            </a:r>
            <a:r>
              <a:rPr lang="ja-JP" altLang="en-US" sz="1200" dirty="0" smtClean="0">
                <a:latin typeface="BIZ UDPゴシック" panose="020B0400000000000000" pitchFamily="50" charset="-128"/>
                <a:ea typeface="BIZ UDPゴシック" panose="020B0400000000000000" pitchFamily="50" charset="-128"/>
              </a:rPr>
              <a:t>階 「　鳳凰（西）　」</a:t>
            </a:r>
            <a:r>
              <a:rPr lang="ja-JP" altLang="en-US" sz="800" dirty="0" smtClean="0">
                <a:latin typeface="BIZ UDPゴシック" panose="020B0400000000000000" pitchFamily="50" charset="-128"/>
                <a:ea typeface="BIZ UDPゴシック" panose="020B0400000000000000" pitchFamily="50" charset="-128"/>
              </a:rPr>
              <a:t> </a:t>
            </a:r>
            <a:endParaRPr lang="en-US" altLang="ja-JP" sz="1000" dirty="0" smtClean="0">
              <a:latin typeface="BIZ UDPゴシック" panose="020B0400000000000000" pitchFamily="50" charset="-128"/>
              <a:ea typeface="BIZ UDPゴシック" panose="020B0400000000000000" pitchFamily="50" charset="-128"/>
            </a:endParaRPr>
          </a:p>
        </p:txBody>
      </p:sp>
      <p:sp>
        <p:nvSpPr>
          <p:cNvPr id="44" name="正方形/長方形 43"/>
          <p:cNvSpPr/>
          <p:nvPr/>
        </p:nvSpPr>
        <p:spPr>
          <a:xfrm>
            <a:off x="571406" y="7153467"/>
            <a:ext cx="970910" cy="275688"/>
          </a:xfrm>
          <a:prstGeom prst="rect">
            <a:avLst/>
          </a:prstGeom>
          <a:solidFill>
            <a:srgbClr val="2C88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latin typeface="BIZ UDPゴシック" panose="020B0400000000000000" pitchFamily="50" charset="-128"/>
                <a:ea typeface="BIZ UDPゴシック" panose="020B0400000000000000" pitchFamily="50" charset="-128"/>
              </a:rPr>
              <a:t>注意事項</a:t>
            </a:r>
            <a:endParaRPr lang="ja-JP" altLang="en-US" sz="1200" b="1" dirty="0">
              <a:latin typeface="BIZ UDPゴシック" panose="020B0400000000000000" pitchFamily="50" charset="-128"/>
              <a:ea typeface="BIZ UDPゴシック" panose="020B0400000000000000" pitchFamily="50" charset="-128"/>
            </a:endParaRPr>
          </a:p>
        </p:txBody>
      </p:sp>
      <p:sp>
        <p:nvSpPr>
          <p:cNvPr id="46" name="角丸四角形 45"/>
          <p:cNvSpPr/>
          <p:nvPr/>
        </p:nvSpPr>
        <p:spPr>
          <a:xfrm>
            <a:off x="562498" y="4321024"/>
            <a:ext cx="6480000" cy="273099"/>
          </a:xfrm>
          <a:prstGeom prst="roundRect">
            <a:avLst>
              <a:gd name="adj" fmla="val 484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BIZ UDPゴシック" panose="020B0400000000000000" pitchFamily="50" charset="-128"/>
                <a:ea typeface="BIZ UDPゴシック" panose="020B0400000000000000" pitchFamily="50" charset="-128"/>
              </a:rPr>
              <a:t>研　修　内　容</a:t>
            </a:r>
            <a:endParaRPr lang="ja-JP" altLang="en-US" sz="1400" b="1" dirty="0">
              <a:latin typeface="BIZ UDPゴシック" panose="020B0400000000000000" pitchFamily="50" charset="-128"/>
              <a:ea typeface="BIZ UDPゴシック" panose="020B0400000000000000" pitchFamily="50" charset="-128"/>
            </a:endParaRPr>
          </a:p>
        </p:txBody>
      </p:sp>
      <p:sp>
        <p:nvSpPr>
          <p:cNvPr id="47" name="正方形/長方形 46"/>
          <p:cNvSpPr/>
          <p:nvPr/>
        </p:nvSpPr>
        <p:spPr>
          <a:xfrm>
            <a:off x="561398" y="4657412"/>
            <a:ext cx="934133" cy="250197"/>
          </a:xfrm>
          <a:prstGeom prst="rect">
            <a:avLst/>
          </a:prstGeom>
          <a:solidFill>
            <a:srgbClr val="2C88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latin typeface="BIZ UDPゴシック" panose="020B0400000000000000" pitchFamily="50" charset="-128"/>
                <a:ea typeface="BIZ UDPゴシック" panose="020B0400000000000000" pitchFamily="50" charset="-128"/>
              </a:rPr>
              <a:t>講演</a:t>
            </a:r>
            <a:r>
              <a:rPr lang="ja-JP" altLang="en-US" sz="1200" b="1" dirty="0">
                <a:latin typeface="BIZ UDPゴシック" panose="020B0400000000000000" pitchFamily="50" charset="-128"/>
                <a:ea typeface="BIZ UDPゴシック" panose="020B0400000000000000" pitchFamily="50" charset="-128"/>
              </a:rPr>
              <a:t>テーマ</a:t>
            </a:r>
          </a:p>
        </p:txBody>
      </p:sp>
      <p:sp>
        <p:nvSpPr>
          <p:cNvPr id="48" name="テキスト ボックス 47"/>
          <p:cNvSpPr txBox="1"/>
          <p:nvPr/>
        </p:nvSpPr>
        <p:spPr>
          <a:xfrm>
            <a:off x="1548341" y="4575840"/>
            <a:ext cx="3969424" cy="427941"/>
          </a:xfrm>
          <a:prstGeom prst="rect">
            <a:avLst/>
          </a:prstGeom>
          <a:noFill/>
        </p:spPr>
        <p:txBody>
          <a:bodyPr wrap="none" rtlCol="0" anchor="ctr" anchorCtr="0">
            <a:noAutofit/>
          </a:bodyPr>
          <a:lstStyle/>
          <a:p>
            <a:r>
              <a:rPr lang="ja-JP" altLang="en-US" sz="1200" dirty="0" smtClean="0">
                <a:latin typeface="BIZ UDPゴシック" panose="020B0400000000000000" pitchFamily="50" charset="-128"/>
                <a:ea typeface="BIZ UDPゴシック" panose="020B0400000000000000" pitchFamily="50" charset="-128"/>
              </a:rPr>
              <a:t>「具体事例で学ぶマンション評価改正による財産評価と時価評価の乖離」</a:t>
            </a:r>
            <a:endParaRPr lang="ja-JP" altLang="en-US" sz="1200" dirty="0">
              <a:latin typeface="BIZ UDPゴシック" panose="020B0400000000000000" pitchFamily="50" charset="-128"/>
              <a:ea typeface="BIZ UDPゴシック" panose="020B0400000000000000" pitchFamily="50" charset="-128"/>
            </a:endParaRPr>
          </a:p>
        </p:txBody>
      </p:sp>
      <p:sp>
        <p:nvSpPr>
          <p:cNvPr id="49" name="正方形/長方形 48"/>
          <p:cNvSpPr/>
          <p:nvPr/>
        </p:nvSpPr>
        <p:spPr>
          <a:xfrm>
            <a:off x="609737" y="5190701"/>
            <a:ext cx="827132" cy="250197"/>
          </a:xfrm>
          <a:prstGeom prst="rect">
            <a:avLst/>
          </a:prstGeom>
          <a:solidFill>
            <a:srgbClr val="2C88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latin typeface="BIZ UDPゴシック" panose="020B0400000000000000" pitchFamily="50" charset="-128"/>
                <a:ea typeface="BIZ UDPゴシック" panose="020B0400000000000000" pitchFamily="50" charset="-128"/>
              </a:rPr>
              <a:t>講    師</a:t>
            </a:r>
            <a:endParaRPr lang="ja-JP" altLang="en-US" sz="1200" b="1" dirty="0">
              <a:latin typeface="BIZ UDPゴシック" panose="020B0400000000000000" pitchFamily="50" charset="-128"/>
              <a:ea typeface="BIZ UDPゴシック" panose="020B0400000000000000" pitchFamily="50" charset="-128"/>
            </a:endParaRPr>
          </a:p>
        </p:txBody>
      </p:sp>
      <p:sp>
        <p:nvSpPr>
          <p:cNvPr id="53" name="テキスト ボックス 52"/>
          <p:cNvSpPr txBox="1"/>
          <p:nvPr/>
        </p:nvSpPr>
        <p:spPr>
          <a:xfrm>
            <a:off x="3306874" y="11197337"/>
            <a:ext cx="2114709" cy="984034"/>
          </a:xfrm>
          <a:prstGeom prst="rect">
            <a:avLst/>
          </a:prstGeom>
          <a:noFill/>
        </p:spPr>
        <p:txBody>
          <a:bodyPr wrap="square" rtlCol="0" anchor="t" anchorCtr="0">
            <a:noAutofit/>
          </a:bodyPr>
          <a:lstStyle/>
          <a:p>
            <a:endParaRPr lang="en-US" altLang="ja-JP" sz="700" dirty="0" smtClean="0">
              <a:latin typeface="BIZ UDPゴシック" panose="020B0400000000000000" pitchFamily="50" charset="-128"/>
              <a:ea typeface="BIZ UDPゴシック" panose="020B0400000000000000" pitchFamily="50" charset="-128"/>
            </a:endParaRPr>
          </a:p>
        </p:txBody>
      </p:sp>
      <p:sp>
        <p:nvSpPr>
          <p:cNvPr id="59" name="正方形/長方形 58"/>
          <p:cNvSpPr/>
          <p:nvPr/>
        </p:nvSpPr>
        <p:spPr>
          <a:xfrm>
            <a:off x="546822" y="1707067"/>
            <a:ext cx="797483" cy="275688"/>
          </a:xfrm>
          <a:prstGeom prst="rect">
            <a:avLst/>
          </a:prstGeom>
          <a:solidFill>
            <a:srgbClr val="2C88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latin typeface="BIZ UDPゴシック" panose="020B0400000000000000" pitchFamily="50" charset="-128"/>
                <a:ea typeface="BIZ UDPゴシック" panose="020B0400000000000000" pitchFamily="50" charset="-128"/>
              </a:rPr>
              <a:t>開催</a:t>
            </a:r>
            <a:r>
              <a:rPr lang="ja-JP" altLang="en-US" sz="1200" b="1" dirty="0">
                <a:latin typeface="BIZ UDPゴシック" panose="020B0400000000000000" pitchFamily="50" charset="-128"/>
                <a:ea typeface="BIZ UDPゴシック" panose="020B0400000000000000" pitchFamily="50" charset="-128"/>
              </a:rPr>
              <a:t>方式</a:t>
            </a:r>
          </a:p>
        </p:txBody>
      </p:sp>
      <p:sp>
        <p:nvSpPr>
          <p:cNvPr id="61" name="テキスト ボックス 60"/>
          <p:cNvSpPr txBox="1"/>
          <p:nvPr/>
        </p:nvSpPr>
        <p:spPr>
          <a:xfrm>
            <a:off x="1479204" y="1669839"/>
            <a:ext cx="3228005" cy="336464"/>
          </a:xfrm>
          <a:prstGeom prst="rect">
            <a:avLst/>
          </a:prstGeom>
          <a:noFill/>
        </p:spPr>
        <p:txBody>
          <a:bodyPr wrap="none" rtlCol="0" anchor="ctr" anchorCtr="0">
            <a:noAutofit/>
          </a:bodyPr>
          <a:lstStyle/>
          <a:p>
            <a:r>
              <a:rPr lang="ja-JP" altLang="en-US" sz="1200" dirty="0" smtClean="0">
                <a:latin typeface="BIZ UDPゴシック" panose="020B0400000000000000" pitchFamily="50" charset="-128"/>
                <a:ea typeface="BIZ UDPゴシック" panose="020B0400000000000000" pitchFamily="50" charset="-128"/>
              </a:rPr>
              <a:t>会場受講　</a:t>
            </a:r>
            <a:r>
              <a:rPr lang="ja-JP" altLang="en-US" sz="1050" dirty="0" smtClean="0">
                <a:latin typeface="BIZ UDPゴシック" panose="020B0400000000000000" pitchFamily="50" charset="-128"/>
                <a:ea typeface="BIZ UDPゴシック" panose="020B0400000000000000" pitchFamily="50" charset="-128"/>
              </a:rPr>
              <a:t>および　</a:t>
            </a:r>
            <a:r>
              <a:rPr lang="en-US" altLang="ja-JP" sz="1200" dirty="0" smtClean="0">
                <a:latin typeface="BIZ UDPゴシック" panose="020B0400000000000000" pitchFamily="50" charset="-128"/>
                <a:ea typeface="BIZ UDPゴシック" panose="020B0400000000000000" pitchFamily="50" charset="-128"/>
              </a:rPr>
              <a:t>Zoom</a:t>
            </a:r>
            <a:r>
              <a:rPr lang="ja-JP" altLang="en-US" sz="1200" dirty="0" smtClean="0">
                <a:latin typeface="BIZ UDPゴシック" panose="020B0400000000000000" pitchFamily="50" charset="-128"/>
                <a:ea typeface="BIZ UDPゴシック" panose="020B0400000000000000" pitchFamily="50" charset="-128"/>
              </a:rPr>
              <a:t>配信　</a:t>
            </a:r>
            <a:r>
              <a:rPr lang="ja-JP" altLang="en-US" sz="1100" dirty="0" smtClean="0">
                <a:latin typeface="BIZ UDPゴシック" panose="020B0400000000000000" pitchFamily="50" charset="-128"/>
                <a:ea typeface="BIZ UDPゴシック" panose="020B0400000000000000" pitchFamily="50" charset="-128"/>
              </a:rPr>
              <a:t>によるハイブリッド形式</a:t>
            </a:r>
            <a:endParaRPr lang="en-US" altLang="ja-JP" sz="1100" dirty="0" smtClean="0">
              <a:latin typeface="BIZ UDPゴシック" panose="020B0400000000000000" pitchFamily="50" charset="-128"/>
              <a:ea typeface="BIZ UDPゴシック" panose="020B0400000000000000" pitchFamily="50" charset="-128"/>
            </a:endParaRPr>
          </a:p>
        </p:txBody>
      </p:sp>
      <p:sp>
        <p:nvSpPr>
          <p:cNvPr id="63" name="テキスト ボックス 62"/>
          <p:cNvSpPr txBox="1"/>
          <p:nvPr/>
        </p:nvSpPr>
        <p:spPr>
          <a:xfrm>
            <a:off x="663907" y="8484338"/>
            <a:ext cx="723449" cy="202491"/>
          </a:xfrm>
          <a:prstGeom prst="rect">
            <a:avLst/>
          </a:prstGeom>
          <a:noFill/>
        </p:spPr>
        <p:txBody>
          <a:bodyPr wrap="square" rtlCol="0">
            <a:spAutoFit/>
          </a:bodyPr>
          <a:lstStyle/>
          <a:p>
            <a:r>
              <a:rPr lang="ja-JP" altLang="en-US" sz="716" dirty="0" smtClean="0">
                <a:latin typeface="BIZ UDPゴシック" panose="020B0400000000000000" pitchFamily="50" charset="-128"/>
                <a:ea typeface="BIZ UDPゴシック" panose="020B0400000000000000" pitchFamily="50" charset="-128"/>
              </a:rPr>
              <a:t>ふ  </a:t>
            </a:r>
            <a:r>
              <a:rPr lang="ja-JP" altLang="en-US" sz="716" dirty="0" err="1" smtClean="0">
                <a:latin typeface="BIZ UDPゴシック" panose="020B0400000000000000" pitchFamily="50" charset="-128"/>
                <a:ea typeface="BIZ UDPゴシック" panose="020B0400000000000000" pitchFamily="50" charset="-128"/>
              </a:rPr>
              <a:t>り </a:t>
            </a:r>
            <a:r>
              <a:rPr lang="ja-JP" altLang="en-US" sz="716" dirty="0" smtClean="0">
                <a:latin typeface="BIZ UDPゴシック" panose="020B0400000000000000" pitchFamily="50" charset="-128"/>
                <a:ea typeface="BIZ UDPゴシック" panose="020B0400000000000000" pitchFamily="50" charset="-128"/>
              </a:rPr>
              <a:t> が  な</a:t>
            </a:r>
            <a:endParaRPr lang="ja-JP" altLang="en-US" sz="716" dirty="0">
              <a:latin typeface="BIZ UDPゴシック" panose="020B0400000000000000" pitchFamily="50" charset="-128"/>
              <a:ea typeface="BIZ UDPゴシック" panose="020B0400000000000000" pitchFamily="50" charset="-128"/>
            </a:endParaRPr>
          </a:p>
        </p:txBody>
      </p:sp>
      <p:sp>
        <p:nvSpPr>
          <p:cNvPr id="65" name="テキスト ボックス 64"/>
          <p:cNvSpPr txBox="1"/>
          <p:nvPr/>
        </p:nvSpPr>
        <p:spPr>
          <a:xfrm>
            <a:off x="3573300" y="8086670"/>
            <a:ext cx="2628398" cy="861774"/>
          </a:xfrm>
          <a:prstGeom prst="rect">
            <a:avLst/>
          </a:prstGeom>
          <a:noFill/>
        </p:spPr>
        <p:txBody>
          <a:bodyPr wrap="square" rtlCol="0">
            <a:spAutoFit/>
          </a:bodyPr>
          <a:lstStyle/>
          <a:p>
            <a:pPr>
              <a:lnSpc>
                <a:spcPts val="3041"/>
              </a:lnSpc>
            </a:pPr>
            <a:r>
              <a:rPr lang="ja-JP" altLang="en-US" sz="1100" dirty="0" smtClean="0">
                <a:latin typeface="+mn-ea"/>
              </a:rPr>
              <a:t>  </a:t>
            </a:r>
            <a:r>
              <a:rPr lang="ja-JP" altLang="en-US" sz="1100" dirty="0" smtClean="0">
                <a:latin typeface="BIZ UDゴシック" panose="020B0400000000000000" pitchFamily="49" charset="-128"/>
                <a:ea typeface="BIZ UDゴシック" panose="020B0400000000000000" pitchFamily="49" charset="-128"/>
              </a:rPr>
              <a:t>所属</a:t>
            </a:r>
            <a:r>
              <a:rPr lang="ja-JP" altLang="en-US" sz="1100" dirty="0">
                <a:latin typeface="BIZ UDゴシック" panose="020B0400000000000000" pitchFamily="49" charset="-128"/>
                <a:ea typeface="BIZ UDゴシック" panose="020B0400000000000000" pitchFamily="49" charset="-128"/>
              </a:rPr>
              <a:t>支部</a:t>
            </a:r>
            <a:r>
              <a:rPr lang="ja-JP" altLang="en-US" sz="1100" dirty="0" smtClean="0">
                <a:latin typeface="BIZ UDゴシック" panose="020B0400000000000000" pitchFamily="49" charset="-128"/>
                <a:ea typeface="BIZ UDゴシック" panose="020B0400000000000000" pitchFamily="49" charset="-128"/>
              </a:rPr>
              <a:t>                     支部                                      </a:t>
            </a:r>
            <a:endParaRPr lang="en-US" altLang="ja-JP" sz="1100" dirty="0" smtClean="0">
              <a:latin typeface="BIZ UDゴシック" panose="020B0400000000000000" pitchFamily="49" charset="-128"/>
              <a:ea typeface="BIZ UDゴシック" panose="020B0400000000000000" pitchFamily="49" charset="-128"/>
            </a:endParaRPr>
          </a:p>
          <a:p>
            <a:pPr>
              <a:lnSpc>
                <a:spcPts val="3041"/>
              </a:lnSpc>
            </a:pPr>
            <a:r>
              <a:rPr lang="ja-JP" altLang="en-US" sz="1100" dirty="0">
                <a:latin typeface="BIZ UDゴシック" panose="020B0400000000000000" pitchFamily="49" charset="-128"/>
                <a:ea typeface="BIZ UDゴシック" panose="020B0400000000000000" pitchFamily="49" charset="-128"/>
              </a:rPr>
              <a:t> </a:t>
            </a:r>
            <a:r>
              <a:rPr lang="ja-JP" altLang="en-US" sz="1100" dirty="0" smtClean="0">
                <a:latin typeface="BIZ UDゴシック" panose="020B0400000000000000" pitchFamily="49" charset="-128"/>
                <a:ea typeface="BIZ UDゴシック" panose="020B0400000000000000" pitchFamily="49" charset="-128"/>
              </a:rPr>
              <a:t> 登録</a:t>
            </a:r>
            <a:r>
              <a:rPr lang="ja-JP" altLang="en-US" sz="1100" dirty="0">
                <a:latin typeface="BIZ UDゴシック" panose="020B0400000000000000" pitchFamily="49" charset="-128"/>
                <a:ea typeface="BIZ UDゴシック" panose="020B0400000000000000" pitchFamily="49" charset="-128"/>
              </a:rPr>
              <a:t>番号</a:t>
            </a:r>
            <a:r>
              <a:rPr lang="en-US" altLang="ja-JP" sz="1100" dirty="0">
                <a:latin typeface="BIZ UDゴシック" panose="020B0400000000000000" pitchFamily="49" charset="-128"/>
                <a:ea typeface="BIZ UDゴシック" panose="020B0400000000000000" pitchFamily="49" charset="-128"/>
              </a:rPr>
              <a:t>		</a:t>
            </a:r>
            <a:r>
              <a:rPr lang="ja-JP" altLang="en-US" sz="1100" dirty="0" smtClean="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　　　　　　　　 </a:t>
            </a:r>
            <a:r>
              <a:rPr lang="ja-JP" altLang="en-US" sz="1100" dirty="0" smtClean="0">
                <a:latin typeface="BIZ UDゴシック" panose="020B0400000000000000" pitchFamily="49" charset="-128"/>
                <a:ea typeface="BIZ UDゴシック" panose="020B0400000000000000" pitchFamily="49" charset="-128"/>
              </a:rPr>
              <a:t>                                  </a:t>
            </a:r>
            <a:endParaRPr lang="ja-JP" altLang="en-US" sz="1100" dirty="0">
              <a:latin typeface="BIZ UDゴシック" panose="020B0400000000000000" pitchFamily="49" charset="-128"/>
              <a:ea typeface="BIZ UDゴシック" panose="020B0400000000000000" pitchFamily="49" charset="-128"/>
            </a:endParaRPr>
          </a:p>
        </p:txBody>
      </p:sp>
      <p:sp>
        <p:nvSpPr>
          <p:cNvPr id="70" name="テキスト ボックス 69"/>
          <p:cNvSpPr txBox="1"/>
          <p:nvPr/>
        </p:nvSpPr>
        <p:spPr>
          <a:xfrm>
            <a:off x="1455990" y="2958923"/>
            <a:ext cx="4803710" cy="402608"/>
          </a:xfrm>
          <a:prstGeom prst="rect">
            <a:avLst/>
          </a:prstGeom>
          <a:noFill/>
        </p:spPr>
        <p:txBody>
          <a:bodyPr wrap="none" rtlCol="0" anchor="t" anchorCtr="0">
            <a:noAutofit/>
          </a:bodyPr>
          <a:lstStyle/>
          <a:p>
            <a:r>
              <a:rPr lang="ja-JP" altLang="en-US" sz="900" dirty="0" smtClean="0">
                <a:latin typeface="BIZ UDPゴシック" panose="020B0400000000000000" pitchFamily="50" charset="-128"/>
                <a:ea typeface="BIZ UDPゴシック" panose="020B0400000000000000" pitchFamily="50" charset="-128"/>
              </a:rPr>
              <a:t>　</a:t>
            </a:r>
            <a:endParaRPr lang="en-US" altLang="ja-JP" sz="900" dirty="0" smtClean="0">
              <a:latin typeface="BIZ UDPゴシック" panose="020B0400000000000000" pitchFamily="50" charset="-128"/>
              <a:ea typeface="BIZ UDPゴシック" panose="020B0400000000000000" pitchFamily="50" charset="-128"/>
            </a:endParaRPr>
          </a:p>
          <a:p>
            <a:r>
              <a:rPr lang="ja-JP" altLang="en-US" sz="1000" dirty="0" smtClean="0">
                <a:latin typeface="BIZ UDPゴシック" panose="020B0400000000000000" pitchFamily="50" charset="-128"/>
                <a:ea typeface="BIZ UDPゴシック" panose="020B0400000000000000" pitchFamily="50" charset="-128"/>
              </a:rPr>
              <a:t>◇会場受講→当日会場受付</a:t>
            </a:r>
            <a:r>
              <a:rPr lang="ja-JP" altLang="en-US" sz="800" dirty="0" smtClean="0">
                <a:latin typeface="BIZ UDPゴシック" panose="020B0400000000000000" pitchFamily="50" charset="-128"/>
                <a:ea typeface="BIZ UDPゴシック" panose="020B0400000000000000" pitchFamily="50" charset="-128"/>
              </a:rPr>
              <a:t>（現金のみになります）</a:t>
            </a:r>
            <a:r>
              <a:rPr lang="ja-JP" altLang="en-US" sz="1000" dirty="0">
                <a:latin typeface="BIZ UDPゴシック" panose="020B0400000000000000" pitchFamily="50" charset="-128"/>
                <a:ea typeface="BIZ UDPゴシック" panose="020B0400000000000000" pitchFamily="50" charset="-128"/>
              </a:rPr>
              <a:t>　</a:t>
            </a:r>
            <a:endParaRPr lang="en-US" altLang="ja-JP" sz="1000" dirty="0" smtClean="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a:t>
            </a:r>
            <a:r>
              <a:rPr lang="ja-JP" altLang="en-US" sz="1000" dirty="0" smtClean="0">
                <a:latin typeface="BIZ UDPゴシック" panose="020B0400000000000000" pitchFamily="50" charset="-128"/>
                <a:ea typeface="BIZ UDPゴシック" panose="020B0400000000000000" pitchFamily="50" charset="-128"/>
              </a:rPr>
              <a:t>オンライン受講→：事前に振込</a:t>
            </a:r>
            <a:r>
              <a:rPr lang="ja-JP" altLang="en-US" sz="800" dirty="0" smtClean="0">
                <a:latin typeface="BIZ UDPゴシック" panose="020B0400000000000000" pitchFamily="50" charset="-128"/>
                <a:ea typeface="BIZ UDPゴシック" panose="020B0400000000000000" pitchFamily="50" charset="-128"/>
              </a:rPr>
              <a:t>（振込先は別途ご案内）</a:t>
            </a:r>
            <a:r>
              <a:rPr lang="ja-JP" altLang="en-US" sz="1100" dirty="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　　　　　　　　　　　　　　　　　　　　　　　　　　　　　　　</a:t>
            </a:r>
            <a:endParaRPr lang="en-US" altLang="ja-JP" sz="900" dirty="0" smtClean="0">
              <a:latin typeface="BIZ UDPゴシック" panose="020B0400000000000000" pitchFamily="50" charset="-128"/>
              <a:ea typeface="BIZ UDPゴシック" panose="020B0400000000000000" pitchFamily="50" charset="-128"/>
            </a:endParaRPr>
          </a:p>
        </p:txBody>
      </p:sp>
      <p:sp>
        <p:nvSpPr>
          <p:cNvPr id="72" name="角丸四角形 71"/>
          <p:cNvSpPr/>
          <p:nvPr/>
        </p:nvSpPr>
        <p:spPr>
          <a:xfrm>
            <a:off x="529813" y="7814018"/>
            <a:ext cx="3742053" cy="294723"/>
          </a:xfrm>
          <a:prstGeom prst="roundRect">
            <a:avLst>
              <a:gd name="adj" fmla="val 4840"/>
            </a:avLst>
          </a:prstGeom>
          <a:solidFill>
            <a:srgbClr val="2C88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53" b="1" dirty="0" smtClean="0">
                <a:latin typeface="BIZ UDPゴシック" panose="020B0400000000000000" pitchFamily="50" charset="-128"/>
                <a:ea typeface="BIZ UDPゴシック" panose="020B0400000000000000" pitchFamily="50" charset="-128"/>
              </a:rPr>
              <a:t> 研修申込書 </a:t>
            </a:r>
            <a:r>
              <a:rPr lang="en-US" altLang="ja-JP" sz="1000" b="1" dirty="0" smtClean="0">
                <a:latin typeface="BIZ UDPゴシック" panose="020B0400000000000000" pitchFamily="50" charset="-128"/>
                <a:ea typeface="BIZ UDPゴシック" panose="020B0400000000000000" pitchFamily="50" charset="-128"/>
              </a:rPr>
              <a:t>【</a:t>
            </a:r>
            <a:r>
              <a:rPr lang="ja-JP" altLang="en-US" sz="1000" b="1" dirty="0" smtClean="0">
                <a:latin typeface="BIZ UDPゴシック" panose="020B0400000000000000" pitchFamily="50" charset="-128"/>
                <a:ea typeface="BIZ UDPゴシック" panose="020B0400000000000000" pitchFamily="50" charset="-128"/>
              </a:rPr>
              <a:t>ＦＡＸ：</a:t>
            </a:r>
            <a:r>
              <a:rPr lang="en-US" altLang="ja-JP" sz="1000" b="1" dirty="0" smtClean="0">
                <a:latin typeface="BIZ UDPゴシック" panose="020B0400000000000000" pitchFamily="50" charset="-128"/>
                <a:ea typeface="BIZ UDPゴシック" panose="020B0400000000000000" pitchFamily="50" charset="-128"/>
              </a:rPr>
              <a:t>03-3975-1377】</a:t>
            </a:r>
            <a:endParaRPr lang="ja-JP" altLang="en-US" sz="1000" b="1" dirty="0">
              <a:latin typeface="BIZ UDPゴシック" panose="020B0400000000000000" pitchFamily="50" charset="-128"/>
              <a:ea typeface="BIZ UDPゴシック" panose="020B0400000000000000" pitchFamily="50" charset="-128"/>
            </a:endParaRPr>
          </a:p>
        </p:txBody>
      </p:sp>
      <p:sp>
        <p:nvSpPr>
          <p:cNvPr id="73" name="テキスト ボックス 72"/>
          <p:cNvSpPr txBox="1"/>
          <p:nvPr/>
        </p:nvSpPr>
        <p:spPr>
          <a:xfrm>
            <a:off x="4237956" y="7814867"/>
            <a:ext cx="3321719" cy="215444"/>
          </a:xfrm>
          <a:prstGeom prst="rect">
            <a:avLst/>
          </a:prstGeom>
          <a:noFill/>
        </p:spPr>
        <p:txBody>
          <a:bodyPr wrap="square" rtlCol="0">
            <a:spAutoFit/>
          </a:bodyPr>
          <a:lstStyle/>
          <a:p>
            <a:r>
              <a:rPr lang="ja-JP" altLang="en-US" sz="800" dirty="0" smtClean="0">
                <a:latin typeface="BIZ UDPゴシック" panose="020B0400000000000000" pitchFamily="50" charset="-128"/>
                <a:ea typeface="BIZ UDPゴシック" panose="020B0400000000000000" pitchFamily="50" charset="-128"/>
              </a:rPr>
              <a:t>　研修のお申込みはこちらから→ </a:t>
            </a:r>
            <a:r>
              <a:rPr lang="en-US" altLang="ja-JP" sz="800" dirty="0" smtClean="0">
                <a:latin typeface="BIZ UDPゴシック" panose="020B0400000000000000" pitchFamily="50" charset="-128"/>
                <a:ea typeface="BIZ UDPゴシック" panose="020B0400000000000000" pitchFamily="50" charset="-128"/>
              </a:rPr>
              <a:t>http://n-account.com/</a:t>
            </a:r>
            <a:endParaRPr lang="ja-JP" altLang="en-US" sz="800" dirty="0">
              <a:latin typeface="BIZ UDPゴシック" panose="020B0400000000000000" pitchFamily="50" charset="-128"/>
              <a:ea typeface="BIZ UDPゴシック" panose="020B0400000000000000" pitchFamily="50" charset="-128"/>
            </a:endParaRPr>
          </a:p>
        </p:txBody>
      </p:sp>
      <p:sp>
        <p:nvSpPr>
          <p:cNvPr id="74" name="テキスト ボックス 73"/>
          <p:cNvSpPr txBox="1"/>
          <p:nvPr/>
        </p:nvSpPr>
        <p:spPr>
          <a:xfrm>
            <a:off x="6340370" y="8439018"/>
            <a:ext cx="1423429" cy="184666"/>
          </a:xfrm>
          <a:prstGeom prst="rect">
            <a:avLst/>
          </a:prstGeom>
          <a:noFill/>
        </p:spPr>
        <p:txBody>
          <a:bodyPr wrap="square" rtlCol="0">
            <a:spAutoFit/>
          </a:bodyPr>
          <a:lstStyle/>
          <a:p>
            <a:r>
              <a:rPr lang="ja-JP" altLang="en-US" sz="600" dirty="0" smtClean="0">
                <a:latin typeface="BIZ UDPゴシック" panose="020B0400000000000000" pitchFamily="50" charset="-128"/>
                <a:ea typeface="BIZ UDPゴシック" panose="020B0400000000000000" pitchFamily="50" charset="-128"/>
              </a:rPr>
              <a:t>セミナー申込専用 </a:t>
            </a:r>
            <a:endParaRPr lang="ja-JP" altLang="en-US" sz="600" dirty="0">
              <a:latin typeface="BIZ UDPゴシック" panose="020B0400000000000000" pitchFamily="50" charset="-128"/>
              <a:ea typeface="BIZ UDPゴシック" panose="020B0400000000000000" pitchFamily="50" charset="-128"/>
            </a:endParaRPr>
          </a:p>
        </p:txBody>
      </p:sp>
      <p:sp>
        <p:nvSpPr>
          <p:cNvPr id="87" name="正方形/長方形 86"/>
          <p:cNvSpPr/>
          <p:nvPr/>
        </p:nvSpPr>
        <p:spPr>
          <a:xfrm>
            <a:off x="535478" y="7824018"/>
            <a:ext cx="6551226" cy="1858297"/>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53" dirty="0"/>
          </a:p>
        </p:txBody>
      </p:sp>
      <p:sp>
        <p:nvSpPr>
          <p:cNvPr id="58" name="テキスト ボックス 57"/>
          <p:cNvSpPr txBox="1"/>
          <p:nvPr/>
        </p:nvSpPr>
        <p:spPr>
          <a:xfrm>
            <a:off x="1479790" y="1374080"/>
            <a:ext cx="5404847" cy="336464"/>
          </a:xfrm>
          <a:prstGeom prst="rect">
            <a:avLst/>
          </a:prstGeom>
          <a:noFill/>
        </p:spPr>
        <p:txBody>
          <a:bodyPr wrap="none" rtlCol="0" anchor="ctr" anchorCtr="0">
            <a:noAutofit/>
          </a:bodyPr>
          <a:lstStyle/>
          <a:p>
            <a:r>
              <a:rPr lang="en-US" altLang="ja-JP" sz="1200" dirty="0">
                <a:latin typeface="BIZ UDPゴシック" panose="020B0400000000000000" pitchFamily="50" charset="-128"/>
                <a:ea typeface="BIZ UDPゴシック" panose="020B0400000000000000" pitchFamily="50" charset="-128"/>
              </a:rPr>
              <a:t>2024</a:t>
            </a:r>
            <a:r>
              <a:rPr lang="ja-JP" altLang="en-US" sz="1200" dirty="0">
                <a:latin typeface="BIZ UDPゴシック" panose="020B0400000000000000" pitchFamily="50" charset="-128"/>
                <a:ea typeface="BIZ UDPゴシック" panose="020B0400000000000000" pitchFamily="50" charset="-128"/>
              </a:rPr>
              <a:t>年４月</a:t>
            </a:r>
            <a:r>
              <a:rPr lang="en-US" altLang="ja-JP" sz="1200" dirty="0">
                <a:latin typeface="BIZ UDPゴシック" panose="020B0400000000000000" pitchFamily="50" charset="-128"/>
                <a:ea typeface="BIZ UDPゴシック" panose="020B0400000000000000" pitchFamily="50" charset="-128"/>
              </a:rPr>
              <a:t>24</a:t>
            </a:r>
            <a:r>
              <a:rPr lang="ja-JP" altLang="en-US" sz="1200" dirty="0">
                <a:latin typeface="BIZ UDPゴシック" panose="020B0400000000000000" pitchFamily="50" charset="-128"/>
                <a:ea typeface="BIZ UDPゴシック" panose="020B0400000000000000" pitchFamily="50" charset="-128"/>
              </a:rPr>
              <a:t>日（水</a:t>
            </a:r>
            <a:r>
              <a:rPr lang="ja-JP" altLang="en-US" sz="1200" dirty="0" smtClean="0">
                <a:latin typeface="BIZ UDPゴシック" panose="020B0400000000000000" pitchFamily="50" charset="-128"/>
                <a:ea typeface="BIZ UDPゴシック" panose="020B0400000000000000" pitchFamily="50" charset="-128"/>
              </a:rPr>
              <a:t>）　</a:t>
            </a:r>
            <a:r>
              <a:rPr lang="en-US" altLang="ja-JP" sz="1200" dirty="0" smtClean="0">
                <a:latin typeface="BIZ UDPゴシック" panose="020B0400000000000000" pitchFamily="50" charset="-128"/>
                <a:ea typeface="BIZ UDPゴシック" panose="020B0400000000000000" pitchFamily="50" charset="-128"/>
              </a:rPr>
              <a:t>13</a:t>
            </a:r>
            <a:r>
              <a:rPr lang="ja-JP" altLang="en-US" sz="1200" dirty="0" smtClean="0">
                <a:latin typeface="BIZ UDPゴシック" panose="020B0400000000000000" pitchFamily="50" charset="-128"/>
                <a:ea typeface="BIZ UDPゴシック" panose="020B0400000000000000" pitchFamily="50" charset="-128"/>
              </a:rPr>
              <a:t>：</a:t>
            </a:r>
            <a:r>
              <a:rPr lang="en-US" altLang="ja-JP" sz="1200" dirty="0" smtClean="0">
                <a:latin typeface="BIZ UDPゴシック" panose="020B0400000000000000" pitchFamily="50" charset="-128"/>
                <a:ea typeface="BIZ UDPゴシック" panose="020B0400000000000000" pitchFamily="50" charset="-128"/>
              </a:rPr>
              <a:t>30</a:t>
            </a:r>
            <a:r>
              <a:rPr lang="ja-JP" altLang="en-US" sz="1200" dirty="0" smtClean="0">
                <a:latin typeface="BIZ UDPゴシック" panose="020B0400000000000000" pitchFamily="50" charset="-128"/>
                <a:ea typeface="BIZ UDPゴシック" panose="020B0400000000000000" pitchFamily="50" charset="-128"/>
              </a:rPr>
              <a:t>～</a:t>
            </a:r>
            <a:r>
              <a:rPr lang="en-US" altLang="ja-JP" sz="1200" dirty="0" smtClean="0">
                <a:latin typeface="BIZ UDPゴシック" panose="020B0400000000000000" pitchFamily="50" charset="-128"/>
                <a:ea typeface="BIZ UDPゴシック" panose="020B0400000000000000" pitchFamily="50" charset="-128"/>
              </a:rPr>
              <a:t>16</a:t>
            </a:r>
            <a:r>
              <a:rPr lang="ja-JP" altLang="en-US" sz="1200" dirty="0" smtClean="0">
                <a:latin typeface="BIZ UDPゴシック" panose="020B0400000000000000" pitchFamily="50" charset="-128"/>
                <a:ea typeface="BIZ UDPゴシック" panose="020B0400000000000000" pitchFamily="50" charset="-128"/>
              </a:rPr>
              <a:t>：</a:t>
            </a:r>
            <a:r>
              <a:rPr lang="en-US" altLang="ja-JP" sz="1200" dirty="0">
                <a:latin typeface="BIZ UDPゴシック" panose="020B0400000000000000" pitchFamily="50" charset="-128"/>
                <a:ea typeface="BIZ UDPゴシック" panose="020B0400000000000000" pitchFamily="50" charset="-128"/>
              </a:rPr>
              <a:t>30</a:t>
            </a:r>
            <a:r>
              <a:rPr lang="ja-JP" altLang="en-US" sz="1200" dirty="0" smtClean="0">
                <a:latin typeface="BIZ UDPゴシック" panose="020B0400000000000000" pitchFamily="50" charset="-128"/>
                <a:ea typeface="BIZ UDPゴシック" panose="020B0400000000000000" pitchFamily="50" charset="-128"/>
              </a:rPr>
              <a:t>（</a:t>
            </a:r>
            <a:r>
              <a:rPr lang="en-US" altLang="ja-JP" sz="1200" dirty="0" smtClean="0">
                <a:latin typeface="BIZ UDPゴシック" panose="020B0400000000000000" pitchFamily="50" charset="-128"/>
                <a:ea typeface="BIZ UDPゴシック" panose="020B0400000000000000" pitchFamily="50" charset="-128"/>
              </a:rPr>
              <a:t>3</a:t>
            </a:r>
            <a:r>
              <a:rPr lang="ja-JP" altLang="en-US" sz="1200" dirty="0" smtClean="0">
                <a:latin typeface="BIZ UDPゴシック" panose="020B0400000000000000" pitchFamily="50" charset="-128"/>
                <a:ea typeface="BIZ UDPゴシック" panose="020B0400000000000000" pitchFamily="50" charset="-128"/>
              </a:rPr>
              <a:t>時間）</a:t>
            </a:r>
            <a:r>
              <a:rPr lang="ja-JP" altLang="en-US" sz="1200" dirty="0">
                <a:latin typeface="BIZ UDPゴシック" panose="020B0400000000000000" pitchFamily="50" charset="-128"/>
                <a:ea typeface="BIZ UDPゴシック" panose="020B0400000000000000" pitchFamily="50" charset="-128"/>
              </a:rPr>
              <a:t> </a:t>
            </a:r>
            <a:r>
              <a:rPr lang="ja-JP" altLang="en-US" sz="1200" dirty="0" smtClean="0">
                <a:latin typeface="BIZ UDPゴシック" panose="020B0400000000000000" pitchFamily="50" charset="-128"/>
                <a:ea typeface="BIZ UDPゴシック" panose="020B0400000000000000" pitchFamily="50" charset="-128"/>
              </a:rPr>
              <a:t>  </a:t>
            </a:r>
            <a:r>
              <a:rPr lang="en-US" altLang="ja-JP" sz="1000" dirty="0" smtClean="0">
                <a:latin typeface="BIZ UDPゴシック" panose="020B0400000000000000" pitchFamily="50" charset="-128"/>
                <a:ea typeface="BIZ UDPゴシック" panose="020B0400000000000000" pitchFamily="50" charset="-128"/>
              </a:rPr>
              <a:t>※</a:t>
            </a:r>
            <a:r>
              <a:rPr lang="ja-JP" altLang="en-US" sz="1000" dirty="0" smtClean="0">
                <a:latin typeface="BIZ UDPゴシック" panose="020B0400000000000000" pitchFamily="50" charset="-128"/>
                <a:ea typeface="BIZ UDPゴシック" panose="020B0400000000000000" pitchFamily="50" charset="-128"/>
              </a:rPr>
              <a:t>受付開始 １</a:t>
            </a:r>
            <a:r>
              <a:rPr lang="en-US" altLang="ja-JP" sz="1000" dirty="0" smtClean="0">
                <a:latin typeface="BIZ UDPゴシック" panose="020B0400000000000000" pitchFamily="50" charset="-128"/>
                <a:ea typeface="BIZ UDPゴシック" panose="020B0400000000000000" pitchFamily="50" charset="-128"/>
              </a:rPr>
              <a:t>3</a:t>
            </a:r>
            <a:r>
              <a:rPr lang="ja-JP" altLang="en-US" sz="1000" dirty="0" smtClean="0">
                <a:latin typeface="BIZ UDPゴシック" panose="020B0400000000000000" pitchFamily="50" charset="-128"/>
                <a:ea typeface="BIZ UDPゴシック" panose="020B0400000000000000" pitchFamily="50" charset="-128"/>
              </a:rPr>
              <a:t>：</a:t>
            </a:r>
            <a:r>
              <a:rPr lang="en-US" altLang="ja-JP" sz="1000" dirty="0" smtClean="0">
                <a:latin typeface="BIZ UDPゴシック" panose="020B0400000000000000" pitchFamily="50" charset="-128"/>
                <a:ea typeface="BIZ UDPゴシック" panose="020B0400000000000000" pitchFamily="50" charset="-128"/>
              </a:rPr>
              <a:t>00</a:t>
            </a:r>
            <a:r>
              <a:rPr lang="ja-JP" altLang="en-US" sz="1000" dirty="0" smtClean="0">
                <a:latin typeface="BIZ UDPゴシック" panose="020B0400000000000000" pitchFamily="50" charset="-128"/>
                <a:ea typeface="BIZ UDPゴシック" panose="020B0400000000000000" pitchFamily="50" charset="-128"/>
              </a:rPr>
              <a:t>～</a:t>
            </a:r>
            <a:endParaRPr lang="en-US" altLang="ja-JP" sz="1000" dirty="0" smtClean="0">
              <a:latin typeface="BIZ UDPゴシック" panose="020B0400000000000000" pitchFamily="50" charset="-128"/>
              <a:ea typeface="BIZ UDPゴシック" panose="020B0400000000000000" pitchFamily="50" charset="-128"/>
            </a:endParaRPr>
          </a:p>
        </p:txBody>
      </p:sp>
      <p:sp>
        <p:nvSpPr>
          <p:cNvPr id="79" name="タイトル 1"/>
          <p:cNvSpPr txBox="1">
            <a:spLocks/>
          </p:cNvSpPr>
          <p:nvPr/>
        </p:nvSpPr>
        <p:spPr>
          <a:xfrm>
            <a:off x="2478444" y="118"/>
            <a:ext cx="3004206" cy="381376"/>
          </a:xfrm>
          <a:prstGeom prst="rect">
            <a:avLst/>
          </a:prstGeom>
        </p:spPr>
        <p:txBody>
          <a:bodyPr vert="horz" lIns="91440" tIns="45720" rIns="91440" bIns="45720" rtlCol="0" anchor="b">
            <a:noAutofit/>
          </a:bodyPr>
          <a:lstStyle>
            <a:lvl1pPr algn="l" defTabSz="755934" rtl="0" eaLnBrk="1" latinLnBrk="0" hangingPunct="1">
              <a:lnSpc>
                <a:spcPct val="90000"/>
              </a:lnSpc>
              <a:spcBef>
                <a:spcPct val="0"/>
              </a:spcBef>
              <a:buNone/>
              <a:defRPr kumimoji="1" sz="4464" kern="1200" spc="-83" baseline="0">
                <a:solidFill>
                  <a:srgbClr val="FFFFFF"/>
                </a:solidFill>
                <a:latin typeface="+mj-lt"/>
                <a:ea typeface="+mj-ea"/>
                <a:cs typeface="+mj-cs"/>
              </a:defRPr>
            </a:lvl1pPr>
          </a:lstStyle>
          <a:p>
            <a:r>
              <a:rPr lang="ja-JP" altLang="en-US" sz="1800" b="1" dirty="0" smtClean="0">
                <a:solidFill>
                  <a:schemeClr val="tx1"/>
                </a:solidFill>
                <a:latin typeface="BIZ UDPゴシック" panose="020B0400000000000000" pitchFamily="50" charset="-128"/>
                <a:ea typeface="BIZ UDPゴシック" panose="020B0400000000000000" pitchFamily="50" charset="-128"/>
              </a:rPr>
              <a:t>ナミキアカウントクラブ主催</a:t>
            </a:r>
            <a:endParaRPr lang="ja-JP" altLang="en-US" sz="1600" b="1" dirty="0">
              <a:solidFill>
                <a:schemeClr val="tx1"/>
              </a:solidFill>
              <a:latin typeface="BIZ UDPゴシック" panose="020B0400000000000000" pitchFamily="50" charset="-128"/>
              <a:ea typeface="BIZ UDPゴシック" panose="020B0400000000000000" pitchFamily="50" charset="-128"/>
            </a:endParaRPr>
          </a:p>
        </p:txBody>
      </p:sp>
      <p:sp>
        <p:nvSpPr>
          <p:cNvPr id="80" name="テキスト ボックス 79"/>
          <p:cNvSpPr txBox="1"/>
          <p:nvPr/>
        </p:nvSpPr>
        <p:spPr>
          <a:xfrm>
            <a:off x="1749579" y="9933290"/>
            <a:ext cx="2535006" cy="446276"/>
          </a:xfrm>
          <a:prstGeom prst="rect">
            <a:avLst/>
          </a:prstGeom>
          <a:noFill/>
        </p:spPr>
        <p:txBody>
          <a:bodyPr wrap="square" rtlCol="0">
            <a:spAutoFit/>
          </a:bodyPr>
          <a:lstStyle/>
          <a:p>
            <a:r>
              <a:rPr lang="ja-JP" altLang="en-US" sz="1400" dirty="0" smtClean="0">
                <a:latin typeface="BIZ UDPゴシック" panose="020B0400000000000000" pitchFamily="50" charset="-128"/>
                <a:ea typeface="BIZ UDPゴシック" panose="020B0400000000000000" pitchFamily="50" charset="-128"/>
              </a:rPr>
              <a:t>ナミキアカウントクラブ事務局</a:t>
            </a:r>
            <a:endParaRPr lang="en-US" altLang="ja-JP" sz="1400" dirty="0" smtClean="0">
              <a:latin typeface="BIZ UDPゴシック" panose="020B0400000000000000" pitchFamily="50" charset="-128"/>
              <a:ea typeface="BIZ UDPゴシック" panose="020B0400000000000000" pitchFamily="50" charset="-128"/>
            </a:endParaRPr>
          </a:p>
          <a:p>
            <a:r>
              <a:rPr lang="ja-JP" altLang="en-US" sz="900" dirty="0" smtClean="0">
                <a:latin typeface="BIZ UDPゴシック" panose="020B0400000000000000" pitchFamily="50" charset="-128"/>
                <a:ea typeface="BIZ UDPゴシック" panose="020B0400000000000000" pitchFamily="50" charset="-128"/>
              </a:rPr>
              <a:t>　　</a:t>
            </a:r>
            <a:r>
              <a:rPr lang="ja-JP" altLang="en-US" sz="800" dirty="0" smtClean="0">
                <a:latin typeface="BIZ UDPゴシック" panose="020B0400000000000000" pitchFamily="50" charset="-128"/>
                <a:ea typeface="BIZ UDPゴシック" panose="020B0400000000000000" pitchFamily="50" charset="-128"/>
              </a:rPr>
              <a:t>　　　　　　　　　　　　　　　　</a:t>
            </a:r>
            <a:endParaRPr lang="ja-JP" altLang="en-US" sz="800" dirty="0">
              <a:latin typeface="BIZ UDPゴシック" panose="020B0400000000000000" pitchFamily="50" charset="-128"/>
              <a:ea typeface="BIZ UDPゴシック" panose="020B0400000000000000" pitchFamily="50" charset="-128"/>
            </a:endParaRPr>
          </a:p>
        </p:txBody>
      </p:sp>
      <p:grpSp>
        <p:nvGrpSpPr>
          <p:cNvPr id="4" name="グループ化 3"/>
          <p:cNvGrpSpPr/>
          <p:nvPr/>
        </p:nvGrpSpPr>
        <p:grpSpPr>
          <a:xfrm>
            <a:off x="598277" y="9925493"/>
            <a:ext cx="1167836" cy="618836"/>
            <a:chOff x="756383" y="10072055"/>
            <a:chExt cx="1167836" cy="618836"/>
          </a:xfrm>
        </p:grpSpPr>
        <p:sp>
          <p:nvSpPr>
            <p:cNvPr id="82" name="テキスト ボックス 81"/>
            <p:cNvSpPr txBox="1"/>
            <p:nvPr/>
          </p:nvSpPr>
          <p:spPr>
            <a:xfrm>
              <a:off x="775433" y="10475447"/>
              <a:ext cx="1148786" cy="215444"/>
            </a:xfrm>
            <a:prstGeom prst="rect">
              <a:avLst/>
            </a:prstGeom>
            <a:noFill/>
          </p:spPr>
          <p:txBody>
            <a:bodyPr wrap="square" rtlCol="0">
              <a:spAutoFit/>
            </a:bodyPr>
            <a:lstStyle/>
            <a:p>
              <a:r>
                <a:rPr lang="en-US" altLang="ja-JP" sz="800" dirty="0" smtClean="0">
                  <a:latin typeface="Arial Black" panose="020B0A04020102020204" pitchFamily="34" charset="0"/>
                  <a:ea typeface="BIZ UDPゴシック" panose="020B0400000000000000" pitchFamily="50" charset="-128"/>
                </a:rPr>
                <a:t>NAMIKI</a:t>
              </a:r>
              <a:r>
                <a:rPr lang="ja-JP" altLang="en-US" sz="800" dirty="0" smtClean="0">
                  <a:latin typeface="Arial Black" panose="020B0A04020102020204" pitchFamily="34" charset="0"/>
                  <a:ea typeface="BIZ UDPゴシック" panose="020B0400000000000000" pitchFamily="50" charset="-128"/>
                </a:rPr>
                <a:t> </a:t>
              </a:r>
              <a:r>
                <a:rPr lang="en-US" altLang="ja-JP" sz="800" dirty="0" smtClean="0">
                  <a:latin typeface="Arial Black" panose="020B0A04020102020204" pitchFamily="34" charset="0"/>
                  <a:ea typeface="BIZ UDPゴシック" panose="020B0400000000000000" pitchFamily="50" charset="-128"/>
                </a:rPr>
                <a:t>GROUP</a:t>
              </a:r>
              <a:endParaRPr lang="ja-JP" altLang="en-US" sz="800" dirty="0">
                <a:latin typeface="Arial Black" panose="020B0A04020102020204" pitchFamily="34" charset="0"/>
                <a:ea typeface="BIZ UDPゴシック" panose="020B0400000000000000" pitchFamily="50" charset="-128"/>
              </a:endParaRPr>
            </a:p>
          </p:txBody>
        </p:sp>
        <p:pic>
          <p:nvPicPr>
            <p:cNvPr id="78" name="図 77"/>
            <p:cNvPicPr>
              <a:picLocks noChangeAspect="1"/>
            </p:cNvPicPr>
            <p:nvPr/>
          </p:nvPicPr>
          <p:blipFill>
            <a:blip r:embed="rId3">
              <a:clrChange>
                <a:clrFrom>
                  <a:srgbClr val="FFFFFF"/>
                </a:clrFrom>
                <a:clrTo>
                  <a:srgbClr val="FFFFFF">
                    <a:alpha val="0"/>
                  </a:srgbClr>
                </a:clrTo>
              </a:clrChange>
            </a:blip>
            <a:stretch>
              <a:fillRect/>
            </a:stretch>
          </p:blipFill>
          <p:spPr>
            <a:xfrm>
              <a:off x="756383" y="10072055"/>
              <a:ext cx="1061833" cy="460690"/>
            </a:xfrm>
            <a:prstGeom prst="rect">
              <a:avLst/>
            </a:prstGeom>
          </p:spPr>
        </p:pic>
      </p:grpSp>
      <p:pic>
        <p:nvPicPr>
          <p:cNvPr id="83" name="図 82"/>
          <p:cNvPicPr>
            <a:picLocks noChangeAspect="1"/>
          </p:cNvPicPr>
          <p:nvPr/>
        </p:nvPicPr>
        <p:blipFill>
          <a:blip r:embed="rId4"/>
          <a:stretch>
            <a:fillRect/>
          </a:stretch>
        </p:blipFill>
        <p:spPr>
          <a:xfrm>
            <a:off x="6565943" y="8103579"/>
            <a:ext cx="343706" cy="339410"/>
          </a:xfrm>
          <a:prstGeom prst="rect">
            <a:avLst/>
          </a:prstGeom>
        </p:spPr>
      </p:pic>
      <p:sp>
        <p:nvSpPr>
          <p:cNvPr id="85" name="テキスト ボックス 84"/>
          <p:cNvSpPr txBox="1"/>
          <p:nvPr/>
        </p:nvSpPr>
        <p:spPr>
          <a:xfrm>
            <a:off x="554490" y="9233604"/>
            <a:ext cx="1314952" cy="477054"/>
          </a:xfrm>
          <a:prstGeom prst="rect">
            <a:avLst/>
          </a:prstGeom>
          <a:noFill/>
        </p:spPr>
        <p:txBody>
          <a:bodyPr wrap="square" rtlCol="0" anchor="ctr">
            <a:spAutoFit/>
          </a:bodyPr>
          <a:lstStyle/>
          <a:p>
            <a:pPr algn="ctr">
              <a:lnSpc>
                <a:spcPts val="3041"/>
              </a:lnSpc>
            </a:pPr>
            <a:r>
              <a:rPr lang="ja-JP" altLang="en-US" sz="1100" dirty="0" smtClean="0">
                <a:latin typeface="BIZ UDゴシック" panose="020B0400000000000000" pitchFamily="49" charset="-128"/>
                <a:ea typeface="BIZ UDゴシック" panose="020B0400000000000000" pitchFamily="49" charset="-128"/>
              </a:rPr>
              <a:t>メールアドレス</a:t>
            </a:r>
            <a:r>
              <a:rPr lang="ja-JP" altLang="en-US" sz="800" dirty="0" smtClean="0">
                <a:latin typeface="BIZ UDゴシック" panose="020B0400000000000000" pitchFamily="49" charset="-128"/>
                <a:ea typeface="BIZ UDゴシック" panose="020B0400000000000000" pitchFamily="49" charset="-128"/>
              </a:rPr>
              <a:t>                                  </a:t>
            </a:r>
            <a:endParaRPr lang="ja-JP" altLang="en-US" sz="800" dirty="0">
              <a:latin typeface="BIZ UDゴシック" panose="020B0400000000000000" pitchFamily="49" charset="-128"/>
              <a:ea typeface="BIZ UDゴシック" panose="020B0400000000000000" pitchFamily="49" charset="-128"/>
            </a:endParaRPr>
          </a:p>
        </p:txBody>
      </p:sp>
      <p:sp>
        <p:nvSpPr>
          <p:cNvPr id="88" name="テキスト ボックス 87"/>
          <p:cNvSpPr txBox="1"/>
          <p:nvPr/>
        </p:nvSpPr>
        <p:spPr>
          <a:xfrm>
            <a:off x="507869" y="8831357"/>
            <a:ext cx="957372" cy="477054"/>
          </a:xfrm>
          <a:prstGeom prst="rect">
            <a:avLst/>
          </a:prstGeom>
          <a:noFill/>
        </p:spPr>
        <p:txBody>
          <a:bodyPr wrap="square" rtlCol="0">
            <a:spAutoFit/>
          </a:bodyPr>
          <a:lstStyle/>
          <a:p>
            <a:pPr>
              <a:lnSpc>
                <a:spcPts val="3041"/>
              </a:lnSpc>
            </a:pPr>
            <a:r>
              <a:rPr lang="ja-JP" altLang="en-US" sz="1100" dirty="0" smtClean="0">
                <a:latin typeface="+mn-ea"/>
              </a:rPr>
              <a:t>  </a:t>
            </a:r>
            <a:r>
              <a:rPr lang="ja-JP" altLang="en-US" sz="1100" dirty="0" smtClean="0">
                <a:latin typeface="BIZ UDゴシック" panose="020B0400000000000000" pitchFamily="49" charset="-128"/>
                <a:ea typeface="BIZ UDゴシック" panose="020B0400000000000000" pitchFamily="49" charset="-128"/>
              </a:rPr>
              <a:t>携帯番号        　　　　　　　　                                   </a:t>
            </a:r>
            <a:endParaRPr lang="ja-JP" altLang="en-US" sz="1100" dirty="0">
              <a:latin typeface="BIZ UDゴシック" panose="020B0400000000000000" pitchFamily="49" charset="-128"/>
              <a:ea typeface="BIZ UDゴシック" panose="020B0400000000000000" pitchFamily="49" charset="-128"/>
            </a:endParaRPr>
          </a:p>
        </p:txBody>
      </p:sp>
      <p:sp>
        <p:nvSpPr>
          <p:cNvPr id="67" name="テキスト ボックス 66"/>
          <p:cNvSpPr txBox="1"/>
          <p:nvPr/>
        </p:nvSpPr>
        <p:spPr>
          <a:xfrm>
            <a:off x="1407748" y="3801176"/>
            <a:ext cx="3532189" cy="189252"/>
          </a:xfrm>
          <a:prstGeom prst="rect">
            <a:avLst/>
          </a:prstGeom>
          <a:noFill/>
        </p:spPr>
        <p:txBody>
          <a:bodyPr wrap="none" rtlCol="0" anchor="t" anchorCtr="0">
            <a:noAutofit/>
          </a:bodyPr>
          <a:lstStyle/>
          <a:p>
            <a:r>
              <a:rPr lang="ja-JP" altLang="en-US" sz="800" dirty="0" smtClean="0">
                <a:latin typeface="BIZ UDPゴシック" panose="020B0400000000000000" pitchFamily="50" charset="-128"/>
                <a:ea typeface="BIZ UDPゴシック" panose="020B0400000000000000" pitchFamily="50" charset="-128"/>
              </a:rPr>
              <a:t>〒</a:t>
            </a:r>
            <a:r>
              <a:rPr lang="en-US" altLang="ja-JP" sz="800" dirty="0" smtClean="0">
                <a:latin typeface="BIZ UDPゴシック" panose="020B0400000000000000" pitchFamily="50" charset="-128"/>
                <a:ea typeface="BIZ UDPゴシック" panose="020B0400000000000000" pitchFamily="50" charset="-128"/>
              </a:rPr>
              <a:t>102-0073</a:t>
            </a:r>
            <a:r>
              <a:rPr lang="ja-JP" altLang="en-US" sz="800" dirty="0" smtClean="0">
                <a:latin typeface="BIZ UDPゴシック" panose="020B0400000000000000" pitchFamily="50" charset="-128"/>
                <a:ea typeface="BIZ UDPゴシック" panose="020B0400000000000000" pitchFamily="50" charset="-128"/>
              </a:rPr>
              <a:t>　東京都千代田区九段北</a:t>
            </a:r>
            <a:r>
              <a:rPr lang="en-US" altLang="ja-JP" sz="800" dirty="0" smtClean="0">
                <a:latin typeface="BIZ UDPゴシック" panose="020B0400000000000000" pitchFamily="50" charset="-128"/>
                <a:ea typeface="BIZ UDPゴシック" panose="020B0400000000000000" pitchFamily="50" charset="-128"/>
              </a:rPr>
              <a:t>4-2-25</a:t>
            </a:r>
            <a:r>
              <a:rPr lang="ja-JP" altLang="en-US" sz="800" dirty="0" smtClean="0">
                <a:latin typeface="BIZ UDPゴシック" panose="020B0400000000000000" pitchFamily="50" charset="-128"/>
                <a:ea typeface="BIZ UDPゴシック" panose="020B0400000000000000" pitchFamily="50" charset="-128"/>
              </a:rPr>
              <a:t>  ℡：</a:t>
            </a:r>
            <a:r>
              <a:rPr lang="en-US" altLang="ja-JP" sz="800" dirty="0" smtClean="0">
                <a:latin typeface="BIZ UDPゴシック" panose="020B0400000000000000" pitchFamily="50" charset="-128"/>
                <a:ea typeface="BIZ UDPゴシック" panose="020B0400000000000000" pitchFamily="50" charset="-128"/>
              </a:rPr>
              <a:t>03-3261-9921</a:t>
            </a:r>
          </a:p>
        </p:txBody>
      </p:sp>
      <p:sp>
        <p:nvSpPr>
          <p:cNvPr id="81" name="テキスト ボックス 80"/>
          <p:cNvSpPr txBox="1"/>
          <p:nvPr/>
        </p:nvSpPr>
        <p:spPr>
          <a:xfrm>
            <a:off x="986701" y="3726790"/>
            <a:ext cx="2693405" cy="336464"/>
          </a:xfrm>
          <a:prstGeom prst="rect">
            <a:avLst/>
          </a:prstGeom>
          <a:noFill/>
        </p:spPr>
        <p:txBody>
          <a:bodyPr wrap="none" rtlCol="0" anchor="ctr" anchorCtr="0">
            <a:noAutofit/>
          </a:bodyPr>
          <a:lstStyle/>
          <a:p>
            <a:endParaRPr lang="en-US" altLang="ja-JP" sz="1200" dirty="0" smtClean="0">
              <a:latin typeface="BIZ UDPゴシック" panose="020B0400000000000000" pitchFamily="50" charset="-128"/>
              <a:ea typeface="BIZ UDPゴシック" panose="020B0400000000000000" pitchFamily="50" charset="-128"/>
            </a:endParaRPr>
          </a:p>
        </p:txBody>
      </p:sp>
      <p:sp>
        <p:nvSpPr>
          <p:cNvPr id="68" name="テキスト ボックス 67"/>
          <p:cNvSpPr txBox="1"/>
          <p:nvPr/>
        </p:nvSpPr>
        <p:spPr>
          <a:xfrm>
            <a:off x="1562758" y="5118917"/>
            <a:ext cx="2751443" cy="379166"/>
          </a:xfrm>
          <a:prstGeom prst="rect">
            <a:avLst/>
          </a:prstGeom>
          <a:noFill/>
        </p:spPr>
        <p:txBody>
          <a:bodyPr wrap="none" rtlCol="0" anchor="t" anchorCtr="0">
            <a:noAutofit/>
          </a:bodyPr>
          <a:lstStyle/>
          <a:p>
            <a:r>
              <a:rPr lang="ja-JP" altLang="en-US" sz="1050" dirty="0">
                <a:latin typeface="BIZ UDPゴシック" panose="020B0400000000000000" pitchFamily="50" charset="-128"/>
                <a:ea typeface="BIZ UDPゴシック" panose="020B0400000000000000" pitchFamily="50" charset="-128"/>
              </a:rPr>
              <a:t>株式</a:t>
            </a:r>
            <a:r>
              <a:rPr lang="ja-JP" altLang="en-US" sz="1050" dirty="0" smtClean="0">
                <a:latin typeface="BIZ UDPゴシック" panose="020B0400000000000000" pitchFamily="50" charset="-128"/>
                <a:ea typeface="BIZ UDPゴシック" panose="020B0400000000000000" pitchFamily="50" charset="-128"/>
              </a:rPr>
              <a:t>会社 東京アプレイザル</a:t>
            </a:r>
            <a:endParaRPr lang="en-US" altLang="ja-JP" sz="1050" dirty="0" smtClean="0">
              <a:latin typeface="BIZ UDPゴシック" panose="020B0400000000000000" pitchFamily="50" charset="-128"/>
              <a:ea typeface="BIZ UDPゴシック" panose="020B0400000000000000" pitchFamily="50" charset="-128"/>
            </a:endParaRPr>
          </a:p>
          <a:p>
            <a:r>
              <a:rPr lang="ja-JP" altLang="en-US" sz="1050" dirty="0" smtClean="0">
                <a:latin typeface="BIZ UDPゴシック" panose="020B0400000000000000" pitchFamily="50" charset="-128"/>
                <a:ea typeface="BIZ UDPゴシック" panose="020B0400000000000000" pitchFamily="50" charset="-128"/>
              </a:rPr>
              <a:t>不動産鑑定士　芳賀　則人　氏</a:t>
            </a:r>
            <a:endParaRPr lang="en-US" altLang="ja-JP" sz="1050" dirty="0" smtClean="0">
              <a:latin typeface="BIZ UDPゴシック" panose="020B0400000000000000" pitchFamily="50" charset="-128"/>
              <a:ea typeface="BIZ UDPゴシック" panose="020B0400000000000000" pitchFamily="50" charset="-128"/>
            </a:endParaRPr>
          </a:p>
        </p:txBody>
      </p:sp>
      <p:sp>
        <p:nvSpPr>
          <p:cNvPr id="71" name="テキスト ボックス 70"/>
          <p:cNvSpPr txBox="1"/>
          <p:nvPr/>
        </p:nvSpPr>
        <p:spPr>
          <a:xfrm>
            <a:off x="1548581" y="6415549"/>
            <a:ext cx="5825613" cy="442452"/>
          </a:xfrm>
          <a:prstGeom prst="rect">
            <a:avLst/>
          </a:prstGeom>
          <a:noFill/>
        </p:spPr>
        <p:txBody>
          <a:bodyPr wrap="none" rtlCol="0" anchor="t" anchorCtr="0">
            <a:noAutofit/>
          </a:bodyPr>
          <a:lstStyle/>
          <a:p>
            <a:r>
              <a:rPr lang="ja-JP" altLang="en-US" sz="800" dirty="0" smtClean="0">
                <a:latin typeface="BIZ UDPゴシック" panose="020B0400000000000000" pitchFamily="50" charset="-128"/>
                <a:ea typeface="BIZ UDPゴシック" panose="020B0400000000000000" pitchFamily="50" charset="-128"/>
              </a:rPr>
              <a:t>全国</a:t>
            </a:r>
            <a:r>
              <a:rPr lang="en-US" altLang="ja-JP" sz="800" dirty="0" smtClean="0">
                <a:latin typeface="BIZ UDPゴシック" panose="020B0400000000000000" pitchFamily="50" charset="-128"/>
                <a:ea typeface="BIZ UDPゴシック" panose="020B0400000000000000" pitchFamily="50" charset="-128"/>
              </a:rPr>
              <a:t>1300</a:t>
            </a:r>
            <a:r>
              <a:rPr lang="ja-JP" altLang="en-US" sz="800" dirty="0" smtClean="0">
                <a:latin typeface="BIZ UDPゴシック" panose="020B0400000000000000" pitchFamily="50" charset="-128"/>
                <a:ea typeface="BIZ UDPゴシック" panose="020B0400000000000000" pitchFamily="50" charset="-128"/>
              </a:rPr>
              <a:t>を超える会計事務所と業務提携契約を結び、不動産鑑定評価</a:t>
            </a:r>
            <a:r>
              <a:rPr lang="en-US" altLang="ja-JP" sz="800" dirty="0" smtClean="0">
                <a:latin typeface="BIZ UDPゴシック" panose="020B0400000000000000" pitchFamily="50" charset="-128"/>
                <a:ea typeface="BIZ UDPゴシック" panose="020B0400000000000000" pitchFamily="50" charset="-128"/>
              </a:rPr>
              <a:t>5,200</a:t>
            </a:r>
            <a:r>
              <a:rPr lang="ja-JP" altLang="en-US" sz="800" dirty="0" smtClean="0">
                <a:latin typeface="BIZ UDPゴシック" panose="020B0400000000000000" pitchFamily="50" charset="-128"/>
                <a:ea typeface="BIZ UDPゴシック" panose="020B0400000000000000" pitchFamily="50" charset="-128"/>
              </a:rPr>
              <a:t>件以上の実績。</a:t>
            </a:r>
            <a:endParaRPr lang="en-US" altLang="ja-JP" sz="800" dirty="0" smtClean="0">
              <a:latin typeface="BIZ UDPゴシック" panose="020B0400000000000000" pitchFamily="50" charset="-128"/>
              <a:ea typeface="BIZ UDPゴシック" panose="020B0400000000000000" pitchFamily="50" charset="-128"/>
            </a:endParaRPr>
          </a:p>
          <a:p>
            <a:r>
              <a:rPr lang="en-US" altLang="ja-JP" sz="800" dirty="0" smtClean="0">
                <a:latin typeface="BIZ UDPゴシック" panose="020B0400000000000000" pitchFamily="50" charset="-128"/>
                <a:ea typeface="BIZ UDPゴシック" panose="020B0400000000000000" pitchFamily="50" charset="-128"/>
              </a:rPr>
              <a:t>2018</a:t>
            </a:r>
            <a:r>
              <a:rPr lang="ja-JP" altLang="en-US" sz="800" dirty="0" smtClean="0">
                <a:latin typeface="BIZ UDPゴシック" panose="020B0400000000000000" pitchFamily="50" charset="-128"/>
                <a:ea typeface="BIZ UDPゴシック" panose="020B0400000000000000" pitchFamily="50" charset="-128"/>
              </a:rPr>
              <a:t>年までの広大地判定</a:t>
            </a:r>
            <a:r>
              <a:rPr lang="en-US" altLang="ja-JP" sz="800" dirty="0" smtClean="0">
                <a:latin typeface="BIZ UDPゴシック" panose="020B0400000000000000" pitchFamily="50" charset="-128"/>
                <a:ea typeface="BIZ UDPゴシック" panose="020B0400000000000000" pitchFamily="50" charset="-128"/>
              </a:rPr>
              <a:t>3,500</a:t>
            </a:r>
            <a:r>
              <a:rPr lang="ja-JP" altLang="en-US" sz="800" dirty="0" smtClean="0">
                <a:latin typeface="BIZ UDPゴシック" panose="020B0400000000000000" pitchFamily="50" charset="-128"/>
                <a:ea typeface="BIZ UDPゴシック" panose="020B0400000000000000" pitchFamily="50" charset="-128"/>
              </a:rPr>
              <a:t>件以上の経験に基づき地籍規模の大きな宅地の評価で見落としやすい点など税理士に</a:t>
            </a:r>
            <a:endParaRPr lang="en-US" altLang="ja-JP" sz="800" dirty="0" smtClean="0">
              <a:latin typeface="BIZ UDPゴシック" panose="020B0400000000000000" pitchFamily="50" charset="-128"/>
              <a:ea typeface="BIZ UDPゴシック" panose="020B0400000000000000" pitchFamily="50" charset="-128"/>
            </a:endParaRPr>
          </a:p>
          <a:p>
            <a:r>
              <a:rPr lang="ja-JP" altLang="en-US" sz="800" dirty="0" smtClean="0">
                <a:latin typeface="BIZ UDPゴシック" panose="020B0400000000000000" pitchFamily="50" charset="-128"/>
                <a:ea typeface="BIZ UDPゴシック" panose="020B0400000000000000" pitchFamily="50" charset="-128"/>
              </a:rPr>
              <a:t>広めている。税理士、公認会計士、不動産業者など相続問題に直面する実務家を対象とした</a:t>
            </a:r>
            <a:r>
              <a:rPr lang="en-US" altLang="ja-JP" sz="800" dirty="0" smtClean="0">
                <a:latin typeface="BIZ UDPゴシック" panose="020B0400000000000000" pitchFamily="50" charset="-128"/>
                <a:ea typeface="BIZ UDPゴシック" panose="020B0400000000000000" pitchFamily="50" charset="-128"/>
              </a:rPr>
              <a:t>TAP</a:t>
            </a:r>
            <a:r>
              <a:rPr lang="ja-JP" altLang="en-US" sz="800" dirty="0" smtClean="0">
                <a:latin typeface="BIZ UDPゴシック" panose="020B0400000000000000" pitchFamily="50" charset="-128"/>
                <a:ea typeface="BIZ UDPゴシック" panose="020B0400000000000000" pitchFamily="50" charset="-128"/>
              </a:rPr>
              <a:t>実務セミナーを年間</a:t>
            </a:r>
            <a:r>
              <a:rPr lang="en-US" altLang="ja-JP" sz="800" dirty="0" smtClean="0">
                <a:latin typeface="BIZ UDPゴシック" panose="020B0400000000000000" pitchFamily="50" charset="-128"/>
                <a:ea typeface="BIZ UDPゴシック" panose="020B0400000000000000" pitchFamily="50" charset="-128"/>
              </a:rPr>
              <a:t>180</a:t>
            </a:r>
            <a:r>
              <a:rPr lang="ja-JP" altLang="en-US" sz="800" dirty="0" smtClean="0">
                <a:latin typeface="BIZ UDPゴシック" panose="020B0400000000000000" pitchFamily="50" charset="-128"/>
                <a:ea typeface="BIZ UDPゴシック" panose="020B0400000000000000" pitchFamily="50" charset="-128"/>
              </a:rPr>
              <a:t>講座</a:t>
            </a:r>
            <a:endParaRPr lang="en-US" altLang="ja-JP" sz="800" dirty="0" smtClean="0">
              <a:latin typeface="BIZ UDPゴシック" panose="020B0400000000000000" pitchFamily="50" charset="-128"/>
              <a:ea typeface="BIZ UDPゴシック" panose="020B0400000000000000" pitchFamily="50" charset="-128"/>
            </a:endParaRPr>
          </a:p>
          <a:p>
            <a:r>
              <a:rPr lang="ja-JP" altLang="en-US" sz="800" dirty="0" smtClean="0">
                <a:latin typeface="BIZ UDPゴシック" panose="020B0400000000000000" pitchFamily="50" charset="-128"/>
                <a:ea typeface="BIZ UDPゴシック" panose="020B0400000000000000" pitchFamily="50" charset="-128"/>
              </a:rPr>
              <a:t>以上開催。</a:t>
            </a:r>
            <a:endParaRPr lang="en-US" altLang="ja-JP" sz="800" dirty="0">
              <a:latin typeface="BIZ UDPゴシック" panose="020B0400000000000000" pitchFamily="50" charset="-128"/>
              <a:ea typeface="BIZ UDPゴシック" panose="020B0400000000000000" pitchFamily="50" charset="-128"/>
            </a:endParaRPr>
          </a:p>
          <a:p>
            <a:r>
              <a:rPr lang="ja-JP" altLang="en-US" sz="800" dirty="0" smtClean="0">
                <a:latin typeface="BIZ UDPゴシック" panose="020B0400000000000000" pitchFamily="50" charset="-128"/>
                <a:ea typeface="BIZ UDPゴシック" panose="020B0400000000000000" pitchFamily="50" charset="-128"/>
              </a:rPr>
              <a:t>主要著書</a:t>
            </a:r>
            <a:r>
              <a:rPr lang="en-US" altLang="ja-JP" sz="800" dirty="0" smtClean="0">
                <a:latin typeface="BIZ UDPゴシック" panose="020B0400000000000000" pitchFamily="50" charset="-128"/>
                <a:ea typeface="BIZ UDPゴシック" panose="020B0400000000000000" pitchFamily="50" charset="-128"/>
              </a:rPr>
              <a:t>『</a:t>
            </a:r>
            <a:r>
              <a:rPr lang="ja-JP" altLang="en-US" sz="800" dirty="0" smtClean="0">
                <a:latin typeface="BIZ UDPゴシック" panose="020B0400000000000000" pitchFamily="50" charset="-128"/>
                <a:ea typeface="BIZ UDPゴシック" panose="020B0400000000000000" pitchFamily="50" charset="-128"/>
              </a:rPr>
              <a:t>相続税申告で鑑定評価を採用すべきケース</a:t>
            </a:r>
            <a:r>
              <a:rPr lang="en-US" altLang="ja-JP" sz="800" dirty="0" smtClean="0">
                <a:latin typeface="BIZ UDPゴシック" panose="020B0400000000000000" pitchFamily="50" charset="-128"/>
                <a:ea typeface="BIZ UDPゴシック" panose="020B0400000000000000" pitchFamily="50" charset="-128"/>
              </a:rPr>
              <a:t>25』『</a:t>
            </a:r>
            <a:r>
              <a:rPr lang="ja-JP" altLang="en-US" sz="800" dirty="0" smtClean="0">
                <a:latin typeface="BIZ UDPゴシック" panose="020B0400000000000000" pitchFamily="50" charset="-128"/>
                <a:ea typeface="BIZ UDPゴシック" panose="020B0400000000000000" pitchFamily="50" charset="-128"/>
              </a:rPr>
              <a:t>財産評価基本通達の適用で注意したい！土地評価</a:t>
            </a:r>
            <a:r>
              <a:rPr lang="en-US" altLang="ja-JP" sz="800" dirty="0" smtClean="0">
                <a:latin typeface="BIZ UDPゴシック" panose="020B0400000000000000" pitchFamily="50" charset="-128"/>
                <a:ea typeface="BIZ UDPゴシック" panose="020B0400000000000000" pitchFamily="50" charset="-128"/>
              </a:rPr>
              <a:t>15</a:t>
            </a:r>
            <a:r>
              <a:rPr lang="ja-JP" altLang="en-US" sz="800" dirty="0" smtClean="0">
                <a:latin typeface="BIZ UDPゴシック" panose="020B0400000000000000" pitchFamily="50" charset="-128"/>
                <a:ea typeface="BIZ UDPゴシック" panose="020B0400000000000000" pitchFamily="50" charset="-128"/>
              </a:rPr>
              <a:t>パターン」他</a:t>
            </a:r>
            <a:endParaRPr lang="en-US" altLang="ja-JP" sz="800" dirty="0" smtClean="0">
              <a:latin typeface="BIZ UDPゴシック" panose="020B0400000000000000" pitchFamily="50" charset="-128"/>
              <a:ea typeface="BIZ UDPゴシック" panose="020B0400000000000000" pitchFamily="50" charset="-128"/>
            </a:endParaRPr>
          </a:p>
        </p:txBody>
      </p:sp>
      <p:sp>
        <p:nvSpPr>
          <p:cNvPr id="76" name="テキスト ボックス 75"/>
          <p:cNvSpPr txBox="1"/>
          <p:nvPr/>
        </p:nvSpPr>
        <p:spPr>
          <a:xfrm>
            <a:off x="1558265" y="5499506"/>
            <a:ext cx="3942883" cy="701638"/>
          </a:xfrm>
          <a:prstGeom prst="rect">
            <a:avLst/>
          </a:prstGeom>
          <a:noFill/>
        </p:spPr>
        <p:txBody>
          <a:bodyPr wrap="none" rtlCol="0" anchor="t" anchorCtr="0">
            <a:noAutofit/>
          </a:bodyPr>
          <a:lstStyle/>
          <a:p>
            <a:r>
              <a:rPr lang="en-US" altLang="ja-JP" sz="800" dirty="0" smtClean="0">
                <a:latin typeface="BIZ UDPゴシック" panose="020B0400000000000000" pitchFamily="50" charset="-128"/>
                <a:ea typeface="BIZ UDPゴシック" panose="020B0400000000000000" pitchFamily="50" charset="-128"/>
              </a:rPr>
              <a:t>19</a:t>
            </a:r>
            <a:r>
              <a:rPr lang="ja-JP" altLang="en-US" sz="800" dirty="0" smtClean="0">
                <a:latin typeface="BIZ UDPゴシック" panose="020B0400000000000000" pitchFamily="50" charset="-128"/>
                <a:ea typeface="BIZ UDPゴシック" panose="020B0400000000000000" pitchFamily="50" charset="-128"/>
              </a:rPr>
              <a:t>８１年 　不動産鑑定士登録（国土交通省第</a:t>
            </a:r>
            <a:r>
              <a:rPr lang="en-US" altLang="ja-JP" sz="800" dirty="0" smtClean="0">
                <a:latin typeface="BIZ UDPゴシック" panose="020B0400000000000000" pitchFamily="50" charset="-128"/>
                <a:ea typeface="BIZ UDPゴシック" panose="020B0400000000000000" pitchFamily="50" charset="-128"/>
              </a:rPr>
              <a:t>3803</a:t>
            </a:r>
            <a:r>
              <a:rPr lang="ja-JP" altLang="en-US" sz="800" dirty="0" smtClean="0">
                <a:latin typeface="BIZ UDPゴシック" panose="020B0400000000000000" pitchFamily="50" charset="-128"/>
                <a:ea typeface="BIZ UDPゴシック" panose="020B0400000000000000" pitchFamily="50" charset="-128"/>
              </a:rPr>
              <a:t>）／東京アプレイザル設立</a:t>
            </a:r>
            <a:endParaRPr lang="en-US" altLang="ja-JP" sz="800" dirty="0" smtClean="0">
              <a:latin typeface="BIZ UDPゴシック" panose="020B0400000000000000" pitchFamily="50" charset="-128"/>
              <a:ea typeface="BIZ UDPゴシック" panose="020B0400000000000000" pitchFamily="50" charset="-128"/>
            </a:endParaRPr>
          </a:p>
          <a:p>
            <a:r>
              <a:rPr lang="en-US" altLang="ja-JP" sz="800" dirty="0" smtClean="0">
                <a:latin typeface="BIZ UDPゴシック" panose="020B0400000000000000" pitchFamily="50" charset="-128"/>
                <a:ea typeface="BIZ UDPゴシック" panose="020B0400000000000000" pitchFamily="50" charset="-128"/>
              </a:rPr>
              <a:t>1</a:t>
            </a:r>
            <a:r>
              <a:rPr lang="ja-JP" altLang="en-US" sz="800" dirty="0" smtClean="0">
                <a:latin typeface="BIZ UDPゴシック" panose="020B0400000000000000" pitchFamily="50" charset="-128"/>
                <a:ea typeface="BIZ UDPゴシック" panose="020B0400000000000000" pitchFamily="50" charset="-128"/>
              </a:rPr>
              <a:t>９８３年 　国土庁土地鑑定委員会鑑定評価委員嘱 </a:t>
            </a:r>
            <a:endParaRPr lang="en-US" altLang="ja-JP" sz="800" dirty="0" smtClean="0">
              <a:latin typeface="BIZ UDPゴシック" panose="020B0400000000000000" pitchFamily="50" charset="-128"/>
              <a:ea typeface="BIZ UDPゴシック" panose="020B0400000000000000" pitchFamily="50" charset="-128"/>
            </a:endParaRPr>
          </a:p>
          <a:p>
            <a:r>
              <a:rPr lang="en-US" altLang="ja-JP" sz="800" dirty="0">
                <a:latin typeface="BIZ UDPゴシック" panose="020B0400000000000000" pitchFamily="50" charset="-128"/>
                <a:ea typeface="BIZ UDPゴシック" panose="020B0400000000000000" pitchFamily="50" charset="-128"/>
              </a:rPr>
              <a:t>2003</a:t>
            </a:r>
            <a:r>
              <a:rPr lang="ja-JP" altLang="en-US" sz="800" dirty="0" smtClean="0">
                <a:latin typeface="BIZ UDPゴシック" panose="020B0400000000000000" pitchFamily="50" charset="-128"/>
                <a:ea typeface="BIZ UDPゴシック" panose="020B0400000000000000" pitchFamily="50" charset="-128"/>
              </a:rPr>
              <a:t>年 　</a:t>
            </a:r>
            <a:r>
              <a:rPr lang="en-US" altLang="ja-JP" sz="800" dirty="0" smtClean="0">
                <a:latin typeface="BIZ UDPゴシック" panose="020B0400000000000000" pitchFamily="50" charset="-128"/>
                <a:ea typeface="BIZ UDPゴシック" panose="020B0400000000000000" pitchFamily="50" charset="-128"/>
              </a:rPr>
              <a:t>NPO</a:t>
            </a:r>
            <a:r>
              <a:rPr lang="ja-JP" altLang="en-US" sz="800" dirty="0" smtClean="0">
                <a:latin typeface="BIZ UDPゴシック" panose="020B0400000000000000" pitchFamily="50" charset="-128"/>
                <a:ea typeface="BIZ UDPゴシック" panose="020B0400000000000000" pitchFamily="50" charset="-128"/>
              </a:rPr>
              <a:t>法人相続アドバイザー協議会 設立 理事長就任</a:t>
            </a:r>
            <a:endParaRPr lang="en-US" altLang="ja-JP" sz="800" dirty="0" smtClean="0">
              <a:latin typeface="BIZ UDPゴシック" panose="020B0400000000000000" pitchFamily="50" charset="-128"/>
              <a:ea typeface="BIZ UDPゴシック" panose="020B0400000000000000" pitchFamily="50" charset="-128"/>
            </a:endParaRPr>
          </a:p>
          <a:p>
            <a:r>
              <a:rPr lang="en-US" altLang="ja-JP" sz="800" dirty="0" smtClean="0">
                <a:latin typeface="BIZ UDPゴシック" panose="020B0400000000000000" pitchFamily="50" charset="-128"/>
                <a:ea typeface="BIZ UDPゴシック" panose="020B0400000000000000" pitchFamily="50" charset="-128"/>
              </a:rPr>
              <a:t>2010</a:t>
            </a:r>
            <a:r>
              <a:rPr lang="ja-JP" altLang="en-US" sz="800" dirty="0" smtClean="0">
                <a:latin typeface="BIZ UDPゴシック" panose="020B0400000000000000" pitchFamily="50" charset="-128"/>
                <a:ea typeface="BIZ UDPゴシック" panose="020B0400000000000000" pitchFamily="50" charset="-128"/>
              </a:rPr>
              <a:t>年 　</a:t>
            </a:r>
            <a:r>
              <a:rPr lang="en-US" altLang="ja-JP" sz="800" dirty="0" smtClean="0">
                <a:latin typeface="BIZ UDPゴシック" panose="020B0400000000000000" pitchFamily="50" charset="-128"/>
                <a:ea typeface="BIZ UDPゴシック" panose="020B0400000000000000" pitchFamily="50" charset="-128"/>
              </a:rPr>
              <a:t>50</a:t>
            </a:r>
            <a:r>
              <a:rPr lang="ja-JP" altLang="en-US" sz="800" dirty="0" smtClean="0">
                <a:latin typeface="BIZ UDPゴシック" panose="020B0400000000000000" pitchFamily="50" charset="-128"/>
                <a:ea typeface="BIZ UDPゴシック" panose="020B0400000000000000" pitchFamily="50" charset="-128"/>
              </a:rPr>
              <a:t>歳になったら相続学校　東京本社　校長就任</a:t>
            </a:r>
            <a:endParaRPr lang="en-US" altLang="ja-JP" sz="800" dirty="0" smtClean="0">
              <a:latin typeface="BIZ UDPゴシック" panose="020B0400000000000000" pitchFamily="50" charset="-128"/>
              <a:ea typeface="BIZ UDPゴシック" panose="020B0400000000000000" pitchFamily="50" charset="-128"/>
            </a:endParaRPr>
          </a:p>
          <a:p>
            <a:r>
              <a:rPr lang="en-US" altLang="ja-JP" sz="800" dirty="0" smtClean="0">
                <a:latin typeface="BIZ UDPゴシック" panose="020B0400000000000000" pitchFamily="50" charset="-128"/>
                <a:ea typeface="BIZ UDPゴシック" panose="020B0400000000000000" pitchFamily="50" charset="-128"/>
              </a:rPr>
              <a:t>2015</a:t>
            </a:r>
            <a:r>
              <a:rPr lang="ja-JP" altLang="en-US" sz="800" dirty="0" smtClean="0">
                <a:latin typeface="BIZ UDPゴシック" panose="020B0400000000000000" pitchFamily="50" charset="-128"/>
                <a:ea typeface="BIZ UDPゴシック" panose="020B0400000000000000" pitchFamily="50" charset="-128"/>
              </a:rPr>
              <a:t>年</a:t>
            </a:r>
            <a:r>
              <a:rPr lang="en-US" altLang="ja-JP" sz="800" dirty="0">
                <a:latin typeface="BIZ UDPゴシック" panose="020B0400000000000000" pitchFamily="50" charset="-128"/>
                <a:ea typeface="BIZ UDPゴシック" panose="020B0400000000000000" pitchFamily="50" charset="-128"/>
              </a:rPr>
              <a:t> </a:t>
            </a:r>
            <a:r>
              <a:rPr lang="ja-JP" altLang="en-US" sz="800" dirty="0" smtClean="0">
                <a:latin typeface="BIZ UDPゴシック" panose="020B0400000000000000" pitchFamily="50" charset="-128"/>
                <a:ea typeface="BIZ UDPゴシック" panose="020B0400000000000000" pitchFamily="50" charset="-128"/>
              </a:rPr>
              <a:t>　</a:t>
            </a:r>
            <a:r>
              <a:rPr lang="en-US" altLang="ja-JP" sz="800" dirty="0" smtClean="0">
                <a:latin typeface="BIZ UDPゴシック" panose="020B0400000000000000" pitchFamily="50" charset="-128"/>
                <a:ea typeface="BIZ UDPゴシック" panose="020B0400000000000000" pitchFamily="50" charset="-128"/>
              </a:rPr>
              <a:t>NPO</a:t>
            </a:r>
            <a:r>
              <a:rPr lang="ja-JP" altLang="en-US" sz="800" dirty="0" smtClean="0">
                <a:latin typeface="BIZ UDPゴシック" panose="020B0400000000000000" pitchFamily="50" charset="-128"/>
                <a:ea typeface="BIZ UDPゴシック" panose="020B0400000000000000" pitchFamily="50" charset="-128"/>
              </a:rPr>
              <a:t>法人相続アドバイザー協議会 特別顧問</a:t>
            </a:r>
            <a:endParaRPr lang="en-US" altLang="ja-JP" sz="800" dirty="0" smtClean="0">
              <a:latin typeface="BIZ UDPゴシック" panose="020B0400000000000000" pitchFamily="50" charset="-128"/>
              <a:ea typeface="BIZ UDPゴシック" panose="020B0400000000000000" pitchFamily="50" charset="-128"/>
            </a:endParaRPr>
          </a:p>
          <a:p>
            <a:r>
              <a:rPr lang="en-US" altLang="ja-JP" sz="800" dirty="0" smtClean="0">
                <a:latin typeface="BIZ UDPゴシック" panose="020B0400000000000000" pitchFamily="50" charset="-128"/>
                <a:ea typeface="BIZ UDPゴシック" panose="020B0400000000000000" pitchFamily="50" charset="-128"/>
              </a:rPr>
              <a:t>2018</a:t>
            </a:r>
            <a:r>
              <a:rPr lang="ja-JP" altLang="en-US" sz="800" dirty="0" smtClean="0">
                <a:latin typeface="BIZ UDPゴシック" panose="020B0400000000000000" pitchFamily="50" charset="-128"/>
                <a:ea typeface="BIZ UDPゴシック" panose="020B0400000000000000" pitchFamily="50" charset="-128"/>
              </a:rPr>
              <a:t>年　 東京アプレイザル　会長就任</a:t>
            </a:r>
            <a:endParaRPr lang="en-US" altLang="ja-JP" sz="800" dirty="0" smtClean="0">
              <a:latin typeface="BIZ UDPゴシック" panose="020B0400000000000000" pitchFamily="50" charset="-128"/>
              <a:ea typeface="BIZ UDPゴシック" panose="020B0400000000000000" pitchFamily="50" charset="-128"/>
            </a:endParaRPr>
          </a:p>
          <a:p>
            <a:r>
              <a:rPr lang="en-US" altLang="ja-JP" sz="800" dirty="0" smtClean="0">
                <a:latin typeface="BIZ UDPゴシック" panose="020B0400000000000000" pitchFamily="50" charset="-128"/>
                <a:ea typeface="BIZ UDPゴシック" panose="020B0400000000000000" pitchFamily="50" charset="-128"/>
              </a:rPr>
              <a:t>2021</a:t>
            </a:r>
            <a:r>
              <a:rPr lang="ja-JP" altLang="en-US" sz="800" dirty="0" smtClean="0">
                <a:latin typeface="BIZ UDPゴシック" panose="020B0400000000000000" pitchFamily="50" charset="-128"/>
                <a:ea typeface="BIZ UDPゴシック" panose="020B0400000000000000" pitchFamily="50" charset="-128"/>
              </a:rPr>
              <a:t>年　 相続診断協会と業務提携</a:t>
            </a:r>
            <a:endParaRPr lang="en-US" altLang="ja-JP" sz="800" dirty="0" smtClean="0">
              <a:latin typeface="BIZ UDPゴシック" panose="020B0400000000000000" pitchFamily="50" charset="-128"/>
              <a:ea typeface="BIZ UDPゴシック" panose="020B0400000000000000" pitchFamily="50" charset="-128"/>
            </a:endParaRPr>
          </a:p>
        </p:txBody>
      </p:sp>
      <p:sp>
        <p:nvSpPr>
          <p:cNvPr id="62" name="テキスト ボックス 61"/>
          <p:cNvSpPr txBox="1"/>
          <p:nvPr/>
        </p:nvSpPr>
        <p:spPr>
          <a:xfrm>
            <a:off x="3590936" y="8853887"/>
            <a:ext cx="3584153" cy="477054"/>
          </a:xfrm>
          <a:prstGeom prst="rect">
            <a:avLst/>
          </a:prstGeom>
          <a:noFill/>
        </p:spPr>
        <p:txBody>
          <a:bodyPr wrap="square" rtlCol="0">
            <a:spAutoFit/>
          </a:bodyPr>
          <a:lstStyle/>
          <a:p>
            <a:pPr>
              <a:lnSpc>
                <a:spcPts val="3041"/>
              </a:lnSpc>
            </a:pPr>
            <a:r>
              <a:rPr lang="ja-JP" altLang="en-US" sz="1100" dirty="0" smtClean="0">
                <a:latin typeface="+mn-ea"/>
              </a:rPr>
              <a:t>  </a:t>
            </a:r>
            <a:r>
              <a:rPr lang="ja-JP" altLang="en-US" sz="1100" dirty="0" smtClean="0">
                <a:latin typeface="BIZ UDゴシック" panose="020B0400000000000000" pitchFamily="49" charset="-128"/>
                <a:ea typeface="BIZ UDゴシック" panose="020B0400000000000000" pitchFamily="49" charset="-128"/>
              </a:rPr>
              <a:t>受講方法     □会場受講　□オンライン受講 </a:t>
            </a:r>
            <a:r>
              <a:rPr lang="ja-JP" altLang="en-US" sz="800" dirty="0" smtClean="0">
                <a:latin typeface="BIZ UDゴシック" panose="020B0400000000000000" pitchFamily="49" charset="-128"/>
                <a:ea typeface="BIZ UDゴシック" panose="020B0400000000000000" pitchFamily="49" charset="-128"/>
              </a:rPr>
              <a:t>                                  </a:t>
            </a:r>
            <a:endParaRPr lang="ja-JP" altLang="en-US" sz="800" dirty="0">
              <a:latin typeface="BIZ UDゴシック" panose="020B0400000000000000" pitchFamily="49" charset="-128"/>
              <a:ea typeface="BIZ UDゴシック" panose="020B0400000000000000" pitchFamily="49" charset="-128"/>
            </a:endParaRPr>
          </a:p>
        </p:txBody>
      </p:sp>
      <p:sp>
        <p:nvSpPr>
          <p:cNvPr id="89" name="テキスト ボックス 88"/>
          <p:cNvSpPr txBox="1"/>
          <p:nvPr/>
        </p:nvSpPr>
        <p:spPr>
          <a:xfrm>
            <a:off x="617232" y="9269150"/>
            <a:ext cx="1743789" cy="184666"/>
          </a:xfrm>
          <a:prstGeom prst="rect">
            <a:avLst/>
          </a:prstGeom>
          <a:noFill/>
        </p:spPr>
        <p:txBody>
          <a:bodyPr wrap="square" rtlCol="0">
            <a:spAutoFit/>
          </a:bodyPr>
          <a:lstStyle/>
          <a:p>
            <a:r>
              <a:rPr lang="en-US" altLang="ja-JP" sz="600" dirty="0" smtClean="0">
                <a:latin typeface="BIZ UDPゴシック" panose="020B0400000000000000" pitchFamily="50" charset="-128"/>
                <a:ea typeface="BIZ UDPゴシック" panose="020B0400000000000000" pitchFamily="50" charset="-128"/>
              </a:rPr>
              <a:t>※</a:t>
            </a:r>
            <a:r>
              <a:rPr lang="ja-JP" altLang="en-US" sz="600" dirty="0" smtClean="0">
                <a:latin typeface="BIZ UDPゴシック" panose="020B0400000000000000" pitchFamily="50" charset="-128"/>
                <a:ea typeface="BIZ UDPゴシック" panose="020B0400000000000000" pitchFamily="50" charset="-128"/>
              </a:rPr>
              <a:t>オンライン受講の際は必ずご記入ください</a:t>
            </a:r>
            <a:endParaRPr lang="ja-JP" altLang="en-US" sz="600" dirty="0">
              <a:latin typeface="BIZ UDPゴシック" panose="020B0400000000000000" pitchFamily="50" charset="-128"/>
              <a:ea typeface="BIZ UDPゴシック" panose="020B0400000000000000" pitchFamily="50" charset="-128"/>
            </a:endParaRPr>
          </a:p>
        </p:txBody>
      </p:sp>
      <p:sp>
        <p:nvSpPr>
          <p:cNvPr id="90" name="テキスト ボックス 89"/>
          <p:cNvSpPr txBox="1"/>
          <p:nvPr/>
        </p:nvSpPr>
        <p:spPr>
          <a:xfrm>
            <a:off x="641555" y="9650114"/>
            <a:ext cx="4252488" cy="230832"/>
          </a:xfrm>
          <a:prstGeom prst="rect">
            <a:avLst/>
          </a:prstGeom>
          <a:noFill/>
        </p:spPr>
        <p:txBody>
          <a:bodyPr wrap="square" rtlCol="0">
            <a:spAutoFit/>
          </a:bodyPr>
          <a:lstStyle/>
          <a:p>
            <a:r>
              <a:rPr lang="ja-JP" altLang="en-US" sz="900" dirty="0" smtClean="0">
                <a:latin typeface="BIZ UDPゴシック" panose="020B0400000000000000" pitchFamily="50" charset="-128"/>
                <a:ea typeface="BIZ UDPゴシック" panose="020B0400000000000000" pitchFamily="50" charset="-128"/>
              </a:rPr>
              <a:t>　申込締切</a:t>
            </a:r>
            <a:r>
              <a:rPr lang="ja-JP" altLang="en-US" sz="900" dirty="0">
                <a:latin typeface="BIZ UDPゴシック" panose="020B0400000000000000" pitchFamily="50" charset="-128"/>
                <a:ea typeface="BIZ UDPゴシック" panose="020B0400000000000000" pitchFamily="50" charset="-128"/>
              </a:rPr>
              <a:t>　</a:t>
            </a:r>
            <a:r>
              <a:rPr lang="ja-JP" altLang="en-US" sz="900" dirty="0" smtClean="0">
                <a:latin typeface="BIZ UDPゴシック" panose="020B0400000000000000" pitchFamily="50" charset="-128"/>
                <a:ea typeface="BIZ UDPゴシック" panose="020B0400000000000000" pitchFamily="50" charset="-128"/>
              </a:rPr>
              <a:t>　  </a:t>
            </a:r>
            <a:r>
              <a:rPr lang="en-US" altLang="ja-JP" sz="900" dirty="0" smtClean="0">
                <a:latin typeface="BIZ UDPゴシック" panose="020B0400000000000000" pitchFamily="50" charset="-128"/>
                <a:ea typeface="BIZ UDPゴシック" panose="020B0400000000000000" pitchFamily="50" charset="-128"/>
              </a:rPr>
              <a:t>〈</a:t>
            </a:r>
            <a:r>
              <a:rPr lang="ja-JP" altLang="en-US" sz="900" dirty="0" smtClean="0">
                <a:latin typeface="BIZ UDPゴシック" panose="020B0400000000000000" pitchFamily="50" charset="-128"/>
                <a:ea typeface="BIZ UDPゴシック" panose="020B0400000000000000" pitchFamily="50" charset="-128"/>
              </a:rPr>
              <a:t>現地受講</a:t>
            </a:r>
            <a:r>
              <a:rPr lang="en-US" altLang="ja-JP" sz="900" dirty="0" smtClean="0">
                <a:latin typeface="BIZ UDPゴシック" panose="020B0400000000000000" pitchFamily="50" charset="-128"/>
                <a:ea typeface="BIZ UDPゴシック" panose="020B0400000000000000" pitchFamily="50" charset="-128"/>
              </a:rPr>
              <a:t>〉</a:t>
            </a:r>
            <a:r>
              <a:rPr lang="ja-JP" altLang="en-US" sz="900" dirty="0" smtClean="0">
                <a:latin typeface="BIZ UDPゴシック" panose="020B0400000000000000" pitchFamily="50" charset="-128"/>
                <a:ea typeface="BIZ UDPゴシック" panose="020B0400000000000000" pitchFamily="50" charset="-128"/>
              </a:rPr>
              <a:t> → 当日</a:t>
            </a:r>
            <a:r>
              <a:rPr lang="ja-JP" altLang="en-US" sz="900" dirty="0">
                <a:latin typeface="BIZ UDPゴシック" panose="020B0400000000000000" pitchFamily="50" charset="-128"/>
                <a:ea typeface="BIZ UDPゴシック" panose="020B0400000000000000" pitchFamily="50" charset="-128"/>
              </a:rPr>
              <a:t>迄</a:t>
            </a:r>
            <a:r>
              <a:rPr lang="ja-JP" altLang="en-US" sz="900" dirty="0" smtClean="0">
                <a:latin typeface="BIZ UDPゴシック" panose="020B0400000000000000" pitchFamily="50" charset="-128"/>
                <a:ea typeface="BIZ UDPゴシック" panose="020B0400000000000000" pitchFamily="50" charset="-128"/>
              </a:rPr>
              <a:t>    </a:t>
            </a:r>
            <a:r>
              <a:rPr lang="en-US" altLang="ja-JP" sz="900" dirty="0" smtClean="0">
                <a:latin typeface="BIZ UDPゴシック" panose="020B0400000000000000" pitchFamily="50" charset="-128"/>
                <a:ea typeface="BIZ UDPゴシック" panose="020B0400000000000000" pitchFamily="50" charset="-128"/>
              </a:rPr>
              <a:t>〈Zoom</a:t>
            </a:r>
            <a:r>
              <a:rPr lang="ja-JP" altLang="en-US" sz="900" dirty="0" smtClean="0">
                <a:latin typeface="BIZ UDPゴシック" panose="020B0400000000000000" pitchFamily="50" charset="-128"/>
                <a:ea typeface="BIZ UDPゴシック" panose="020B0400000000000000" pitchFamily="50" charset="-128"/>
              </a:rPr>
              <a:t>受講</a:t>
            </a:r>
            <a:r>
              <a:rPr lang="en-US" altLang="ja-JP" sz="900" dirty="0" smtClean="0">
                <a:latin typeface="BIZ UDPゴシック" panose="020B0400000000000000" pitchFamily="50" charset="-128"/>
                <a:ea typeface="BIZ UDPゴシック" panose="020B0400000000000000" pitchFamily="50" charset="-128"/>
              </a:rPr>
              <a:t>〉</a:t>
            </a:r>
            <a:r>
              <a:rPr lang="ja-JP" altLang="en-US" sz="900" dirty="0" smtClean="0">
                <a:latin typeface="BIZ UDPゴシック" panose="020B0400000000000000" pitchFamily="50" charset="-128"/>
                <a:ea typeface="BIZ UDPゴシック" panose="020B0400000000000000" pitchFamily="50" charset="-128"/>
              </a:rPr>
              <a:t> → </a:t>
            </a:r>
            <a:r>
              <a:rPr lang="en-US" altLang="ja-JP" sz="900" dirty="0" smtClean="0">
                <a:latin typeface="BIZ UDPゴシック" panose="020B0400000000000000" pitchFamily="50" charset="-128"/>
                <a:ea typeface="BIZ UDPゴシック" panose="020B0400000000000000" pitchFamily="50" charset="-128"/>
              </a:rPr>
              <a:t>4/1</a:t>
            </a:r>
            <a:r>
              <a:rPr lang="ja-JP" altLang="en-US" sz="900" dirty="0" smtClean="0">
                <a:latin typeface="BIZ UDPゴシック" panose="020B0400000000000000" pitchFamily="50" charset="-128"/>
                <a:ea typeface="BIZ UDPゴシック" panose="020B0400000000000000" pitchFamily="50" charset="-128"/>
              </a:rPr>
              <a:t>２（金</a:t>
            </a:r>
            <a:r>
              <a:rPr lang="en-US" altLang="ja-JP" sz="900" dirty="0" smtClean="0">
                <a:latin typeface="BIZ UDPゴシック" panose="020B0400000000000000" pitchFamily="50" charset="-128"/>
                <a:ea typeface="BIZ UDPゴシック" panose="020B0400000000000000" pitchFamily="50" charset="-128"/>
              </a:rPr>
              <a:t>)</a:t>
            </a:r>
            <a:r>
              <a:rPr lang="ja-JP" altLang="en-US" sz="900" dirty="0" smtClean="0">
                <a:latin typeface="BIZ UDPゴシック" panose="020B0400000000000000" pitchFamily="50" charset="-128"/>
                <a:ea typeface="BIZ UDPゴシック" panose="020B0400000000000000" pitchFamily="50" charset="-128"/>
              </a:rPr>
              <a:t>迄</a:t>
            </a:r>
            <a:endParaRPr lang="ja-JP" altLang="en-US" sz="900" dirty="0">
              <a:latin typeface="BIZ UDPゴシック" panose="020B0400000000000000" pitchFamily="50" charset="-128"/>
              <a:ea typeface="BIZ UDPゴシック" panose="020B0400000000000000" pitchFamily="50" charset="-128"/>
            </a:endParaRPr>
          </a:p>
        </p:txBody>
      </p:sp>
      <p:sp>
        <p:nvSpPr>
          <p:cNvPr id="93" name="テキスト ボックス 92"/>
          <p:cNvSpPr txBox="1"/>
          <p:nvPr/>
        </p:nvSpPr>
        <p:spPr>
          <a:xfrm>
            <a:off x="1561046" y="7095847"/>
            <a:ext cx="5103415" cy="728172"/>
          </a:xfrm>
          <a:prstGeom prst="rect">
            <a:avLst/>
          </a:prstGeom>
          <a:noFill/>
        </p:spPr>
        <p:txBody>
          <a:bodyPr wrap="none" rtlCol="0" anchor="t" anchorCtr="0">
            <a:noAutofit/>
          </a:bodyPr>
          <a:lstStyle/>
          <a:p>
            <a:r>
              <a:rPr lang="en-US" altLang="ja-JP" sz="700" dirty="0" smtClean="0">
                <a:latin typeface="BIZ UDPゴシック" panose="020B0400000000000000" pitchFamily="50" charset="-128"/>
                <a:ea typeface="BIZ UDPゴシック" panose="020B0400000000000000" pitchFamily="50" charset="-128"/>
              </a:rPr>
              <a:t>【</a:t>
            </a:r>
            <a:r>
              <a:rPr lang="ja-JP" altLang="en-US" sz="700" dirty="0" smtClean="0">
                <a:latin typeface="BIZ UDPゴシック" panose="020B0400000000000000" pitchFamily="50" charset="-128"/>
                <a:ea typeface="BIZ UDPゴシック" panose="020B0400000000000000" pitchFamily="50" charset="-128"/>
              </a:rPr>
              <a:t>オンラインセミナー（</a:t>
            </a:r>
            <a:r>
              <a:rPr lang="en-US" altLang="ja-JP" sz="700" dirty="0">
                <a:latin typeface="BIZ UDPゴシック" panose="020B0400000000000000" pitchFamily="50" charset="-128"/>
                <a:ea typeface="BIZ UDPゴシック" panose="020B0400000000000000" pitchFamily="50" charset="-128"/>
              </a:rPr>
              <a:t>Zoom</a:t>
            </a:r>
            <a:r>
              <a:rPr lang="ja-JP" altLang="en-US" sz="700" dirty="0" smtClean="0">
                <a:latin typeface="BIZ UDPゴシック" panose="020B0400000000000000" pitchFamily="50" charset="-128"/>
                <a:ea typeface="BIZ UDPゴシック" panose="020B0400000000000000" pitchFamily="50" charset="-128"/>
              </a:rPr>
              <a:t>使用にあたって）</a:t>
            </a:r>
            <a:r>
              <a:rPr lang="en-US" altLang="ja-JP" sz="700" dirty="0" smtClean="0">
                <a:latin typeface="BIZ UDPゴシック" panose="020B0400000000000000" pitchFamily="50" charset="-128"/>
                <a:ea typeface="BIZ UDPゴシック" panose="020B0400000000000000" pitchFamily="50" charset="-128"/>
              </a:rPr>
              <a:t>】</a:t>
            </a:r>
          </a:p>
          <a:p>
            <a:r>
              <a:rPr lang="ja-JP" altLang="en-US" sz="700" dirty="0" smtClean="0">
                <a:latin typeface="BIZ UDPゴシック" panose="020B0400000000000000" pitchFamily="50" charset="-128"/>
                <a:ea typeface="BIZ UDPゴシック" panose="020B0400000000000000" pitchFamily="50" charset="-128"/>
              </a:rPr>
              <a:t>◎事前ウェビナー登録および当日の</a:t>
            </a:r>
            <a:r>
              <a:rPr lang="en-US" altLang="ja-JP" sz="700" dirty="0" smtClean="0">
                <a:latin typeface="BIZ UDPゴシック" panose="020B0400000000000000" pitchFamily="50" charset="-128"/>
                <a:ea typeface="BIZ UDPゴシック" panose="020B0400000000000000" pitchFamily="50" charset="-128"/>
              </a:rPr>
              <a:t>URL</a:t>
            </a:r>
            <a:r>
              <a:rPr lang="ja-JP" altLang="en-US" sz="700" dirty="0" smtClean="0">
                <a:latin typeface="BIZ UDPゴシック" panose="020B0400000000000000" pitchFamily="50" charset="-128"/>
                <a:ea typeface="BIZ UDPゴシック" panose="020B0400000000000000" pitchFamily="50" charset="-128"/>
              </a:rPr>
              <a:t>のご案内は、予め申込の</a:t>
            </a:r>
            <a:r>
              <a:rPr lang="ja-JP" altLang="en-US" sz="700" dirty="0">
                <a:latin typeface="BIZ UDPゴシック" panose="020B0400000000000000" pitchFamily="50" charset="-128"/>
                <a:ea typeface="BIZ UDPゴシック" panose="020B0400000000000000" pitchFamily="50" charset="-128"/>
              </a:rPr>
              <a:t>メールアドレス宛にお送り致します</a:t>
            </a:r>
            <a:r>
              <a:rPr lang="ja-JP" altLang="en-US" sz="700" dirty="0" smtClean="0">
                <a:latin typeface="BIZ UDPゴシック" panose="020B0400000000000000" pitchFamily="50" charset="-128"/>
                <a:ea typeface="BIZ UDPゴシック" panose="020B0400000000000000" pitchFamily="50" charset="-128"/>
              </a:rPr>
              <a:t>ので</a:t>
            </a:r>
            <a:r>
              <a:rPr lang="en-US" altLang="ja-JP" sz="700" dirty="0">
                <a:latin typeface="BIZ UDPゴシック" panose="020B0400000000000000" pitchFamily="50" charset="-128"/>
                <a:ea typeface="BIZ UDPゴシック" panose="020B0400000000000000" pitchFamily="50" charset="-128"/>
              </a:rPr>
              <a:t/>
            </a:r>
            <a:br>
              <a:rPr lang="en-US" altLang="ja-JP" sz="700" dirty="0">
                <a:latin typeface="BIZ UDPゴシック" panose="020B0400000000000000" pitchFamily="50" charset="-128"/>
                <a:ea typeface="BIZ UDPゴシック" panose="020B0400000000000000" pitchFamily="50" charset="-128"/>
              </a:rPr>
            </a:br>
            <a:r>
              <a:rPr lang="ja-JP" altLang="en-US" sz="700" dirty="0" smtClean="0">
                <a:latin typeface="BIZ UDPゴシック" panose="020B0400000000000000" pitchFamily="50" charset="-128"/>
                <a:ea typeface="BIZ UDPゴシック" panose="020B0400000000000000" pitchFamily="50" charset="-128"/>
              </a:rPr>
              <a:t>　　受講前</a:t>
            </a:r>
            <a:r>
              <a:rPr lang="ja-JP" altLang="en-US" sz="700" dirty="0">
                <a:latin typeface="BIZ UDPゴシック" panose="020B0400000000000000" pitchFamily="50" charset="-128"/>
                <a:ea typeface="BIZ UDPゴシック" panose="020B0400000000000000" pitchFamily="50" charset="-128"/>
              </a:rPr>
              <a:t>に必ず</a:t>
            </a:r>
            <a:r>
              <a:rPr lang="ja-JP" altLang="en-US" sz="700" dirty="0" smtClean="0">
                <a:latin typeface="BIZ UDPゴシック" panose="020B0400000000000000" pitchFamily="50" charset="-128"/>
                <a:ea typeface="BIZ UDPゴシック" panose="020B0400000000000000" pitchFamily="50" charset="-128"/>
              </a:rPr>
              <a:t>ご確認いただきますようお願い致します。</a:t>
            </a:r>
            <a:endParaRPr lang="en-US" altLang="ja-JP" sz="700" dirty="0" smtClean="0">
              <a:latin typeface="BIZ UDPゴシック" panose="020B0400000000000000" pitchFamily="50" charset="-128"/>
              <a:ea typeface="BIZ UDPゴシック" panose="020B0400000000000000" pitchFamily="50" charset="-128"/>
            </a:endParaRPr>
          </a:p>
          <a:p>
            <a:r>
              <a:rPr lang="ja-JP" altLang="en-US" sz="700" dirty="0" smtClean="0">
                <a:latin typeface="BIZ UDPゴシック" panose="020B0400000000000000" pitchFamily="50" charset="-128"/>
                <a:ea typeface="BIZ UDPゴシック" panose="020B0400000000000000" pitchFamily="50" charset="-128"/>
              </a:rPr>
              <a:t>◎東京税理士会へ受講時間認定申請の為、本人確認可能なお申込のお名前にてご入室くださいますようお願い致します。</a:t>
            </a:r>
            <a:endParaRPr lang="en-US" altLang="ja-JP" sz="700" dirty="0" smtClean="0">
              <a:latin typeface="BIZ UDPゴシック" panose="020B0400000000000000" pitchFamily="50" charset="-128"/>
              <a:ea typeface="BIZ UDPゴシック" panose="020B0400000000000000" pitchFamily="50" charset="-128"/>
            </a:endParaRPr>
          </a:p>
          <a:p>
            <a:r>
              <a:rPr lang="ja-JP" altLang="en-US" sz="700" dirty="0">
                <a:latin typeface="BIZ UDPゴシック" panose="020B0400000000000000" pitchFamily="50" charset="-128"/>
                <a:ea typeface="BIZ UDPゴシック" panose="020B0400000000000000" pitchFamily="50" charset="-128"/>
              </a:rPr>
              <a:t>　　</a:t>
            </a:r>
            <a:r>
              <a:rPr lang="ja-JP" altLang="en-US" sz="700" dirty="0" smtClean="0">
                <a:latin typeface="BIZ UDPゴシック" panose="020B0400000000000000" pitchFamily="50" charset="-128"/>
                <a:ea typeface="BIZ UDPゴシック" panose="020B0400000000000000" pitchFamily="50" charset="-128"/>
              </a:rPr>
              <a:t>他の参加者にお名前を含めて一切公表されませんのでご安心ください。</a:t>
            </a:r>
            <a:endParaRPr lang="en-US" altLang="ja-JP" sz="700" dirty="0" smtClean="0">
              <a:latin typeface="BIZ UDPゴシック" panose="020B0400000000000000" pitchFamily="50" charset="-128"/>
              <a:ea typeface="BIZ UDPゴシック" panose="020B0400000000000000" pitchFamily="50" charset="-128"/>
            </a:endParaRPr>
          </a:p>
          <a:p>
            <a:r>
              <a:rPr lang="ja-JP" altLang="en-US" sz="700" dirty="0">
                <a:latin typeface="BIZ UDPゴシック" panose="020B0400000000000000" pitchFamily="50" charset="-128"/>
                <a:ea typeface="BIZ UDPゴシック" panose="020B0400000000000000" pitchFamily="50" charset="-128"/>
              </a:rPr>
              <a:t>◎</a:t>
            </a:r>
            <a:r>
              <a:rPr lang="ja-JP" altLang="en-US" sz="700" dirty="0" smtClean="0">
                <a:latin typeface="BIZ UDPゴシック" panose="020B0400000000000000" pitchFamily="50" charset="-128"/>
                <a:ea typeface="BIZ UDPゴシック" panose="020B0400000000000000" pitchFamily="50" charset="-128"/>
              </a:rPr>
              <a:t>Ｚｏｏｍ</a:t>
            </a:r>
            <a:r>
              <a:rPr lang="ja-JP" altLang="en-US" sz="700" dirty="0">
                <a:latin typeface="BIZ UDPゴシック" panose="020B0400000000000000" pitchFamily="50" charset="-128"/>
                <a:ea typeface="BIZ UDPゴシック" panose="020B0400000000000000" pitchFamily="50" charset="-128"/>
              </a:rPr>
              <a:t>の設定や使用方法等につきましてはサポートの対象になりかねます</a:t>
            </a:r>
            <a:r>
              <a:rPr lang="ja-JP" altLang="en-US" sz="700" dirty="0" smtClean="0">
                <a:latin typeface="BIZ UDPゴシック" panose="020B0400000000000000" pitchFamily="50" charset="-128"/>
                <a:ea typeface="BIZ UDPゴシック" panose="020B0400000000000000" pitchFamily="50" charset="-128"/>
              </a:rPr>
              <a:t>ので何卒</a:t>
            </a:r>
            <a:r>
              <a:rPr lang="ja-JP" altLang="en-US" sz="700" dirty="0">
                <a:latin typeface="BIZ UDPゴシック" panose="020B0400000000000000" pitchFamily="50" charset="-128"/>
                <a:ea typeface="BIZ UDPゴシック" panose="020B0400000000000000" pitchFamily="50" charset="-128"/>
              </a:rPr>
              <a:t>ご了承ください。</a:t>
            </a:r>
            <a:endParaRPr lang="en-US" altLang="ja-JP" sz="700" dirty="0">
              <a:latin typeface="BIZ UDPゴシック" panose="020B0400000000000000" pitchFamily="50" charset="-128"/>
              <a:ea typeface="BIZ UDPゴシック" panose="020B0400000000000000" pitchFamily="50" charset="-128"/>
            </a:endParaRPr>
          </a:p>
          <a:p>
            <a:endParaRPr lang="en-US" altLang="ja-JP" sz="700" dirty="0" smtClean="0">
              <a:latin typeface="BIZ UDPゴシック" panose="020B0400000000000000" pitchFamily="50" charset="-128"/>
              <a:ea typeface="BIZ UDPゴシック" panose="020B0400000000000000" pitchFamily="50" charset="-128"/>
            </a:endParaRPr>
          </a:p>
          <a:p>
            <a:r>
              <a:rPr lang="ja-JP" altLang="en-US" sz="700" dirty="0" smtClean="0">
                <a:latin typeface="BIZ UDPゴシック" panose="020B0400000000000000" pitchFamily="50" charset="-128"/>
                <a:ea typeface="BIZ UDPゴシック" panose="020B0400000000000000" pitchFamily="50" charset="-128"/>
              </a:rPr>
              <a:t>    </a:t>
            </a:r>
            <a:endParaRPr lang="en-US" altLang="ja-JP" sz="700" dirty="0" smtClean="0">
              <a:latin typeface="BIZ UDPゴシック" panose="020B0400000000000000" pitchFamily="50" charset="-128"/>
              <a:ea typeface="BIZ UDPゴシック" panose="020B0400000000000000" pitchFamily="50" charset="-128"/>
            </a:endParaRPr>
          </a:p>
        </p:txBody>
      </p:sp>
      <p:pic>
        <p:nvPicPr>
          <p:cNvPr id="7" name="図 6"/>
          <p:cNvPicPr>
            <a:picLocks noChangeAspect="1"/>
          </p:cNvPicPr>
          <p:nvPr/>
        </p:nvPicPr>
        <p:blipFill>
          <a:blip r:embed="rId5"/>
          <a:stretch>
            <a:fillRect/>
          </a:stretch>
        </p:blipFill>
        <p:spPr>
          <a:xfrm>
            <a:off x="6373066" y="2147099"/>
            <a:ext cx="418257" cy="416543"/>
          </a:xfrm>
          <a:prstGeom prst="rect">
            <a:avLst/>
          </a:prstGeom>
        </p:spPr>
      </p:pic>
      <p:sp>
        <p:nvSpPr>
          <p:cNvPr id="66" name="テキスト ボックス 65"/>
          <p:cNvSpPr txBox="1"/>
          <p:nvPr/>
        </p:nvSpPr>
        <p:spPr>
          <a:xfrm>
            <a:off x="6042976" y="1745554"/>
            <a:ext cx="1063133" cy="423079"/>
          </a:xfrm>
          <a:prstGeom prst="rect">
            <a:avLst/>
          </a:prstGeom>
          <a:noFill/>
        </p:spPr>
        <p:txBody>
          <a:bodyPr wrap="none" rtlCol="0" anchor="t" anchorCtr="0">
            <a:noAutofit/>
          </a:bodyPr>
          <a:lstStyle/>
          <a:p>
            <a:endParaRPr lang="en-US" altLang="ja-JP" sz="900" dirty="0" smtClean="0">
              <a:latin typeface="BIZ UDPゴシック" panose="020B0400000000000000" pitchFamily="50" charset="-128"/>
              <a:ea typeface="BIZ UDPゴシック" panose="020B0400000000000000" pitchFamily="50" charset="-128"/>
            </a:endParaRPr>
          </a:p>
          <a:p>
            <a:pPr algn="ctr"/>
            <a:r>
              <a:rPr lang="ja-JP" altLang="en-US" sz="600" dirty="0" smtClean="0">
                <a:latin typeface="BIZ UDPゴシック" panose="020B0400000000000000" pitchFamily="50" charset="-128"/>
                <a:ea typeface="BIZ UDPゴシック" panose="020B0400000000000000" pitchFamily="50" charset="-128"/>
              </a:rPr>
              <a:t>ナミキアカウントクラブ</a:t>
            </a:r>
            <a:endParaRPr lang="en-US" altLang="ja-JP" sz="600" dirty="0" smtClean="0">
              <a:latin typeface="BIZ UDPゴシック" panose="020B0400000000000000" pitchFamily="50" charset="-128"/>
              <a:ea typeface="BIZ UDPゴシック" panose="020B0400000000000000" pitchFamily="50" charset="-128"/>
            </a:endParaRPr>
          </a:p>
          <a:p>
            <a:pPr algn="ctr"/>
            <a:r>
              <a:rPr lang="ja-JP" altLang="en-US" sz="600" dirty="0" smtClean="0">
                <a:latin typeface="BIZ UDPゴシック" panose="020B0400000000000000" pitchFamily="50" charset="-128"/>
                <a:ea typeface="BIZ UDPゴシック" panose="020B0400000000000000" pitchFamily="50" charset="-128"/>
              </a:rPr>
              <a:t>　　</a:t>
            </a:r>
            <a:r>
              <a:rPr lang="en-US" altLang="ja-JP" sz="600" dirty="0" smtClean="0">
                <a:latin typeface="BIZ UDPゴシック" panose="020B0400000000000000" pitchFamily="50" charset="-128"/>
                <a:ea typeface="BIZ UDPゴシック" panose="020B0400000000000000" pitchFamily="50" charset="-128"/>
              </a:rPr>
              <a:t>NAC</a:t>
            </a:r>
            <a:r>
              <a:rPr lang="ja-JP" altLang="en-US" sz="900" dirty="0" smtClean="0">
                <a:latin typeface="BIZ UDPゴシック" panose="020B0400000000000000" pitchFamily="50" charset="-128"/>
                <a:ea typeface="BIZ UDPゴシック" panose="020B0400000000000000" pitchFamily="50" charset="-128"/>
              </a:rPr>
              <a:t>　</a:t>
            </a:r>
            <a:endParaRPr lang="en-US" altLang="ja-JP" sz="900" dirty="0" smtClean="0">
              <a:latin typeface="BIZ UDPゴシック" panose="020B0400000000000000" pitchFamily="50" charset="-128"/>
              <a:ea typeface="BIZ UDPゴシック" panose="020B0400000000000000" pitchFamily="50" charset="-128"/>
            </a:endParaRPr>
          </a:p>
        </p:txBody>
      </p:sp>
      <p:pic>
        <p:nvPicPr>
          <p:cNvPr id="10" name="図 9"/>
          <p:cNvPicPr>
            <a:picLocks noChangeAspect="1"/>
          </p:cNvPicPr>
          <p:nvPr/>
        </p:nvPicPr>
        <p:blipFill>
          <a:blip r:embed="rId6"/>
          <a:stretch>
            <a:fillRect/>
          </a:stretch>
        </p:blipFill>
        <p:spPr>
          <a:xfrm>
            <a:off x="5131540" y="2832950"/>
            <a:ext cx="1748584" cy="1265337"/>
          </a:xfrm>
          <a:prstGeom prst="rect">
            <a:avLst/>
          </a:prstGeom>
        </p:spPr>
      </p:pic>
      <p:sp>
        <p:nvSpPr>
          <p:cNvPr id="77" name="正方形/長方形 76"/>
          <p:cNvSpPr/>
          <p:nvPr/>
        </p:nvSpPr>
        <p:spPr>
          <a:xfrm>
            <a:off x="523406" y="3143531"/>
            <a:ext cx="840819" cy="314083"/>
          </a:xfrm>
          <a:prstGeom prst="rect">
            <a:avLst/>
          </a:prstGeom>
          <a:solidFill>
            <a:srgbClr val="2C88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smtClean="0">
                <a:latin typeface="BIZ UDPゴシック" panose="020B0400000000000000" pitchFamily="50" charset="-128"/>
                <a:ea typeface="BIZ UDPゴシック" panose="020B0400000000000000" pitchFamily="50" charset="-128"/>
              </a:rPr>
              <a:t>お支払方法</a:t>
            </a:r>
            <a:endParaRPr lang="ja-JP" altLang="en-US" sz="1000" b="1" dirty="0">
              <a:latin typeface="BIZ UDPゴシック" panose="020B0400000000000000" pitchFamily="50" charset="-128"/>
              <a:ea typeface="BIZ UDPゴシック" panose="020B0400000000000000" pitchFamily="50" charset="-128"/>
            </a:endParaRPr>
          </a:p>
        </p:txBody>
      </p:sp>
      <p:sp>
        <p:nvSpPr>
          <p:cNvPr id="86" name="テキスト ボックス 85"/>
          <p:cNvSpPr txBox="1"/>
          <p:nvPr/>
        </p:nvSpPr>
        <p:spPr>
          <a:xfrm>
            <a:off x="6274987" y="2513094"/>
            <a:ext cx="1063133" cy="423079"/>
          </a:xfrm>
          <a:prstGeom prst="rect">
            <a:avLst/>
          </a:prstGeom>
          <a:noFill/>
        </p:spPr>
        <p:txBody>
          <a:bodyPr wrap="none" rtlCol="0" anchor="t" anchorCtr="0">
            <a:noAutofit/>
          </a:bodyPr>
          <a:lstStyle/>
          <a:p>
            <a:r>
              <a:rPr lang="ja-JP" altLang="en-US" sz="600" dirty="0" smtClean="0">
                <a:latin typeface="BIZ UDPゴシック" panose="020B0400000000000000" pitchFamily="50" charset="-128"/>
                <a:ea typeface="BIZ UDPゴシック" panose="020B0400000000000000" pitchFamily="50" charset="-128"/>
              </a:rPr>
              <a:t>　</a:t>
            </a:r>
            <a:r>
              <a:rPr lang="en-US" altLang="ja-JP" sz="600" dirty="0" smtClean="0">
                <a:latin typeface="BIZ UDPゴシック" panose="020B0400000000000000" pitchFamily="50" charset="-128"/>
                <a:ea typeface="BIZ UDPゴシック" panose="020B0400000000000000" pitchFamily="50" charset="-128"/>
              </a:rPr>
              <a:t>QR</a:t>
            </a:r>
            <a:r>
              <a:rPr lang="ja-JP" altLang="en-US" sz="600" dirty="0" smtClean="0">
                <a:latin typeface="BIZ UDPゴシック" panose="020B0400000000000000" pitchFamily="50" charset="-128"/>
                <a:ea typeface="BIZ UDPゴシック" panose="020B0400000000000000" pitchFamily="50" charset="-128"/>
              </a:rPr>
              <a:t>コード　</a:t>
            </a:r>
            <a:endParaRPr lang="en-US" altLang="ja-JP" sz="600" dirty="0" smtClean="0">
              <a:latin typeface="BIZ UDPゴシック" panose="020B0400000000000000" pitchFamily="50" charset="-128"/>
              <a:ea typeface="BIZ UDPゴシック" panose="020B0400000000000000" pitchFamily="50" charset="-128"/>
            </a:endParaRPr>
          </a:p>
        </p:txBody>
      </p:sp>
      <p:sp>
        <p:nvSpPr>
          <p:cNvPr id="94" name="テキスト ボックス 93"/>
          <p:cNvSpPr txBox="1"/>
          <p:nvPr/>
        </p:nvSpPr>
        <p:spPr>
          <a:xfrm>
            <a:off x="1569785" y="8140012"/>
            <a:ext cx="1911747" cy="477054"/>
          </a:xfrm>
          <a:prstGeom prst="rect">
            <a:avLst/>
          </a:prstGeom>
          <a:noFill/>
        </p:spPr>
        <p:txBody>
          <a:bodyPr wrap="square" rtlCol="0">
            <a:spAutoFit/>
          </a:bodyPr>
          <a:lstStyle/>
          <a:p>
            <a:pPr>
              <a:lnSpc>
                <a:spcPts val="3041"/>
              </a:lnSpc>
            </a:pPr>
            <a:r>
              <a:rPr lang="ja-JP" altLang="en-US" sz="1100" dirty="0" smtClean="0">
                <a:latin typeface="+mn-ea"/>
              </a:rPr>
              <a:t> </a:t>
            </a:r>
            <a:r>
              <a:rPr lang="ja-JP" altLang="en-US" sz="1100" dirty="0" smtClean="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　　　　　　　　 </a:t>
            </a:r>
            <a:r>
              <a:rPr lang="ja-JP" altLang="en-US" sz="1100" dirty="0" smtClean="0">
                <a:latin typeface="BIZ UDゴシック" panose="020B0400000000000000" pitchFamily="49" charset="-128"/>
                <a:ea typeface="BIZ UDゴシック" panose="020B0400000000000000" pitchFamily="49" charset="-128"/>
              </a:rPr>
              <a:t>                                 </a:t>
            </a:r>
            <a:endParaRPr lang="ja-JP" altLang="en-US" sz="1100" dirty="0">
              <a:latin typeface="BIZ UDゴシック" panose="020B0400000000000000" pitchFamily="49" charset="-128"/>
              <a:ea typeface="BIZ UDゴシック" panose="020B0400000000000000" pitchFamily="49" charset="-128"/>
            </a:endParaRPr>
          </a:p>
        </p:txBody>
      </p:sp>
      <p:sp>
        <p:nvSpPr>
          <p:cNvPr id="96" name="テキスト ボックス 95"/>
          <p:cNvSpPr txBox="1"/>
          <p:nvPr/>
        </p:nvSpPr>
        <p:spPr>
          <a:xfrm>
            <a:off x="1408471" y="4011563"/>
            <a:ext cx="5265174" cy="339212"/>
          </a:xfrm>
          <a:prstGeom prst="rect">
            <a:avLst/>
          </a:prstGeom>
          <a:noFill/>
        </p:spPr>
        <p:txBody>
          <a:bodyPr wrap="none" rtlCol="0" anchor="t" anchorCtr="0">
            <a:noAutofit/>
          </a:bodyPr>
          <a:lstStyle/>
          <a:p>
            <a:r>
              <a:rPr lang="ja-JP" altLang="en-US" sz="800" dirty="0" smtClean="0">
                <a:latin typeface="BIZ UDPゴシック" panose="020B0400000000000000" pitchFamily="50" charset="-128"/>
                <a:ea typeface="BIZ UDPゴシック" panose="020B0400000000000000" pitchFamily="50" charset="-128"/>
              </a:rPr>
              <a:t>～電車でのアクセス方法～</a:t>
            </a:r>
            <a:endParaRPr lang="en-US" altLang="ja-JP" sz="800" dirty="0" smtClean="0">
              <a:latin typeface="BIZ UDPゴシック" panose="020B0400000000000000" pitchFamily="50" charset="-128"/>
              <a:ea typeface="BIZ UDPゴシック" panose="020B0400000000000000" pitchFamily="50" charset="-128"/>
            </a:endParaRPr>
          </a:p>
          <a:p>
            <a:r>
              <a:rPr lang="en-US" altLang="ja-JP" sz="800" dirty="0" smtClean="0">
                <a:latin typeface="BIZ UDPゴシック" panose="020B0400000000000000" pitchFamily="50" charset="-128"/>
                <a:ea typeface="BIZ UDPゴシック" panose="020B0400000000000000" pitchFamily="50" charset="-128"/>
              </a:rPr>
              <a:t>JR</a:t>
            </a:r>
            <a:r>
              <a:rPr lang="ja-JP" altLang="en-US" sz="800" dirty="0" smtClean="0">
                <a:latin typeface="BIZ UDPゴシック" panose="020B0400000000000000" pitchFamily="50" charset="-128"/>
                <a:ea typeface="BIZ UDPゴシック" panose="020B0400000000000000" pitchFamily="50" charset="-128"/>
              </a:rPr>
              <a:t>中央線　市ヶ谷駅・🚇</a:t>
            </a:r>
            <a:r>
              <a:rPr lang="ja-JP" altLang="en-US" sz="800" dirty="0">
                <a:latin typeface="BIZ UDPゴシック" panose="020B0400000000000000" pitchFamily="50" charset="-128"/>
                <a:ea typeface="BIZ UDPゴシック" panose="020B0400000000000000" pitchFamily="50" charset="-128"/>
              </a:rPr>
              <a:t>有楽町線・南北線 市ヶ谷駅（</a:t>
            </a:r>
            <a:r>
              <a:rPr lang="en-US" altLang="ja-JP" sz="800" dirty="0">
                <a:latin typeface="BIZ UDPゴシック" panose="020B0400000000000000" pitchFamily="50" charset="-128"/>
                <a:ea typeface="BIZ UDPゴシック" panose="020B0400000000000000" pitchFamily="50" charset="-128"/>
              </a:rPr>
              <a:t>A</a:t>
            </a:r>
            <a:r>
              <a:rPr lang="ja-JP" altLang="en-US" sz="800" dirty="0">
                <a:latin typeface="BIZ UDPゴシック" panose="020B0400000000000000" pitchFamily="50" charset="-128"/>
                <a:ea typeface="BIZ UDPゴシック" panose="020B0400000000000000" pitchFamily="50" charset="-128"/>
              </a:rPr>
              <a:t>１</a:t>
            </a:r>
            <a:r>
              <a:rPr lang="en-US" altLang="ja-JP" sz="800" dirty="0">
                <a:latin typeface="BIZ UDPゴシック" panose="020B0400000000000000" pitchFamily="50" charset="-128"/>
                <a:ea typeface="BIZ UDPゴシック" panose="020B0400000000000000" pitchFamily="50" charset="-128"/>
              </a:rPr>
              <a:t>.1</a:t>
            </a:r>
            <a:r>
              <a:rPr lang="ja-JP" altLang="en-US" sz="800" dirty="0">
                <a:latin typeface="BIZ UDPゴシック" panose="020B0400000000000000" pitchFamily="50" charset="-128"/>
                <a:ea typeface="BIZ UDPゴシック" panose="020B0400000000000000" pitchFamily="50" charset="-128"/>
              </a:rPr>
              <a:t>）</a:t>
            </a:r>
            <a:r>
              <a:rPr lang="ja-JP" altLang="en-US" sz="800" dirty="0" smtClean="0">
                <a:latin typeface="BIZ UDPゴシック" panose="020B0400000000000000" pitchFamily="50" charset="-128"/>
                <a:ea typeface="BIZ UDPゴシック" panose="020B0400000000000000" pitchFamily="50" charset="-128"/>
              </a:rPr>
              <a:t>出口・🚇</a:t>
            </a:r>
            <a:r>
              <a:rPr lang="ja-JP" altLang="en-US" sz="800" dirty="0">
                <a:latin typeface="BIZ UDPゴシック" panose="020B0400000000000000" pitchFamily="50" charset="-128"/>
                <a:ea typeface="BIZ UDPゴシック" panose="020B0400000000000000" pitchFamily="50" charset="-128"/>
              </a:rPr>
              <a:t>都営新宿線・市ケ谷駅（</a:t>
            </a:r>
            <a:r>
              <a:rPr lang="en-US" altLang="ja-JP" sz="800" dirty="0">
                <a:latin typeface="BIZ UDPゴシック" panose="020B0400000000000000" pitchFamily="50" charset="-128"/>
                <a:ea typeface="BIZ UDPゴシック" panose="020B0400000000000000" pitchFamily="50" charset="-128"/>
              </a:rPr>
              <a:t>A1.1</a:t>
            </a:r>
            <a:r>
              <a:rPr lang="ja-JP" altLang="en-US" sz="800" dirty="0">
                <a:latin typeface="BIZ UDPゴシック" panose="020B0400000000000000" pitchFamily="50" charset="-128"/>
                <a:ea typeface="BIZ UDPゴシック" panose="020B0400000000000000" pitchFamily="50" charset="-128"/>
              </a:rPr>
              <a:t>・</a:t>
            </a:r>
            <a:r>
              <a:rPr lang="en-US" altLang="ja-JP" sz="800" dirty="0">
                <a:latin typeface="BIZ UDPゴシック" panose="020B0400000000000000" pitchFamily="50" charset="-128"/>
                <a:ea typeface="BIZ UDPゴシック" panose="020B0400000000000000" pitchFamily="50" charset="-128"/>
              </a:rPr>
              <a:t>A4</a:t>
            </a:r>
            <a:r>
              <a:rPr lang="ja-JP" altLang="en-US" sz="800" dirty="0" smtClean="0">
                <a:latin typeface="BIZ UDPゴシック" panose="020B0400000000000000" pitchFamily="50" charset="-128"/>
                <a:ea typeface="BIZ UDPゴシック" panose="020B0400000000000000" pitchFamily="50" charset="-128"/>
              </a:rPr>
              <a:t>）出口</a:t>
            </a:r>
            <a:r>
              <a:rPr lang="ja-JP" altLang="en-US" sz="800" dirty="0">
                <a:latin typeface="BIZ UDPゴシック" panose="020B0400000000000000" pitchFamily="50" charset="-128"/>
                <a:ea typeface="BIZ UDPゴシック" panose="020B0400000000000000" pitchFamily="50" charset="-128"/>
              </a:rPr>
              <a:t>　</a:t>
            </a:r>
            <a:r>
              <a:rPr lang="ja-JP" altLang="en-US" sz="800" dirty="0" smtClean="0">
                <a:latin typeface="BIZ UDPゴシック" panose="020B0400000000000000" pitchFamily="50" charset="-128"/>
                <a:ea typeface="BIZ UDPゴシック" panose="020B0400000000000000" pitchFamily="50" charset="-128"/>
              </a:rPr>
              <a:t>いずれも徒歩</a:t>
            </a:r>
            <a:r>
              <a:rPr lang="en-US" altLang="ja-JP" sz="800" dirty="0" smtClean="0">
                <a:latin typeface="BIZ UDPゴシック" panose="020B0400000000000000" pitchFamily="50" charset="-128"/>
                <a:ea typeface="BIZ UDPゴシック" panose="020B0400000000000000" pitchFamily="50" charset="-128"/>
              </a:rPr>
              <a:t>2</a:t>
            </a:r>
            <a:r>
              <a:rPr lang="ja-JP" altLang="en-US" sz="800" dirty="0" smtClean="0">
                <a:latin typeface="BIZ UDPゴシック" panose="020B0400000000000000" pitchFamily="50" charset="-128"/>
                <a:ea typeface="BIZ UDPゴシック" panose="020B0400000000000000" pitchFamily="50" charset="-128"/>
              </a:rPr>
              <a:t>分</a:t>
            </a:r>
            <a:endParaRPr lang="en-US" altLang="ja-JP" sz="800" dirty="0" smtClean="0">
              <a:latin typeface="BIZ UDPゴシック" panose="020B0400000000000000" pitchFamily="50" charset="-128"/>
              <a:ea typeface="BIZ UDPゴシック" panose="020B0400000000000000" pitchFamily="50" charset="-128"/>
            </a:endParaRPr>
          </a:p>
          <a:p>
            <a:r>
              <a:rPr lang="en-US" altLang="ja-JP" sz="800" dirty="0" smtClean="0">
                <a:latin typeface="BIZ UDPゴシック" panose="020B0400000000000000" pitchFamily="50" charset="-128"/>
                <a:ea typeface="BIZ UDPゴシック" panose="020B0400000000000000" pitchFamily="50" charset="-128"/>
              </a:rPr>
              <a:t/>
            </a:r>
            <a:br>
              <a:rPr lang="en-US" altLang="ja-JP" sz="800" dirty="0" smtClean="0">
                <a:latin typeface="BIZ UDPゴシック" panose="020B0400000000000000" pitchFamily="50" charset="-128"/>
                <a:ea typeface="BIZ UDPゴシック" panose="020B0400000000000000" pitchFamily="50" charset="-128"/>
              </a:rPr>
            </a:br>
            <a:endParaRPr lang="en-US" altLang="ja-JP" sz="800" dirty="0" smtClean="0">
              <a:latin typeface="BIZ UDPゴシック" panose="020B0400000000000000" pitchFamily="50" charset="-128"/>
              <a:ea typeface="BIZ UDPゴシック" panose="020B0400000000000000" pitchFamily="50" charset="-128"/>
            </a:endParaRPr>
          </a:p>
        </p:txBody>
      </p:sp>
      <p:sp>
        <p:nvSpPr>
          <p:cNvPr id="69" name="テキスト ボックス 68"/>
          <p:cNvSpPr txBox="1"/>
          <p:nvPr/>
        </p:nvSpPr>
        <p:spPr>
          <a:xfrm>
            <a:off x="1895167" y="4794609"/>
            <a:ext cx="3805084" cy="427941"/>
          </a:xfrm>
          <a:prstGeom prst="rect">
            <a:avLst/>
          </a:prstGeom>
          <a:noFill/>
        </p:spPr>
        <p:txBody>
          <a:bodyPr wrap="none" rtlCol="0" anchor="ctr" anchorCtr="0">
            <a:noAutofit/>
          </a:bodyPr>
          <a:lstStyle/>
          <a:p>
            <a:r>
              <a:rPr lang="ja-JP" altLang="en-US" sz="1200" dirty="0" smtClean="0">
                <a:latin typeface="BIZ UDPゴシック" panose="020B0400000000000000" pitchFamily="50" charset="-128"/>
                <a:ea typeface="BIZ UDPゴシック" panose="020B0400000000000000" pitchFamily="50" charset="-128"/>
              </a:rPr>
              <a:t>　～</a:t>
            </a:r>
            <a:r>
              <a:rPr lang="ja-JP" altLang="en-US" sz="1050" dirty="0" smtClean="0">
                <a:latin typeface="BIZ UDPゴシック" panose="020B0400000000000000" pitchFamily="50" charset="-128"/>
                <a:ea typeface="BIZ UDPゴシック" panose="020B0400000000000000" pitchFamily="50" charset="-128"/>
              </a:rPr>
              <a:t>相続税申告時で鑑定評価を採用すべきケースの解説～</a:t>
            </a:r>
            <a:endParaRPr lang="ja-JP" altLang="en-US" sz="1050" dirty="0">
              <a:latin typeface="BIZ UDPゴシック" panose="020B0400000000000000" pitchFamily="50" charset="-128"/>
              <a:ea typeface="BIZ UDPゴシック" panose="020B0400000000000000" pitchFamily="50" charset="-128"/>
            </a:endParaRPr>
          </a:p>
        </p:txBody>
      </p:sp>
      <p:pic>
        <p:nvPicPr>
          <p:cNvPr id="91" name="図 90"/>
          <p:cNvPicPr>
            <a:picLocks noChangeAspect="1"/>
          </p:cNvPicPr>
          <p:nvPr/>
        </p:nvPicPr>
        <p:blipFill rotWithShape="1">
          <a:blip r:embed="rId7">
            <a:extLst>
              <a:ext uri="{28A0092B-C50C-407E-A947-70E740481C1C}">
                <a14:useLocalDpi xmlns:a14="http://schemas.microsoft.com/office/drawing/2010/main" val="0"/>
              </a:ext>
            </a:extLst>
          </a:blip>
          <a:srcRect t="-8551" r="70465" b="48967"/>
          <a:stretch/>
        </p:blipFill>
        <p:spPr>
          <a:xfrm>
            <a:off x="2070358" y="122462"/>
            <a:ext cx="445934" cy="184355"/>
          </a:xfrm>
          <a:prstGeom prst="rect">
            <a:avLst/>
          </a:prstGeom>
        </p:spPr>
      </p:pic>
      <p:pic>
        <p:nvPicPr>
          <p:cNvPr id="6" name="図 5"/>
          <p:cNvPicPr>
            <a:picLocks noChangeAspect="1"/>
          </p:cNvPicPr>
          <p:nvPr/>
        </p:nvPicPr>
        <p:blipFill>
          <a:blip r:embed="rId8"/>
          <a:stretch>
            <a:fillRect/>
          </a:stretch>
        </p:blipFill>
        <p:spPr>
          <a:xfrm>
            <a:off x="5951370" y="5093841"/>
            <a:ext cx="1031991" cy="1329081"/>
          </a:xfrm>
          <a:prstGeom prst="rect">
            <a:avLst/>
          </a:prstGeom>
        </p:spPr>
      </p:pic>
    </p:spTree>
    <p:extLst>
      <p:ext uri="{BB962C8B-B14F-4D97-AF65-F5344CB8AC3E}">
        <p14:creationId xmlns:p14="http://schemas.microsoft.com/office/powerpoint/2010/main" val="2189722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レーム">
  <a:themeElements>
    <a:clrScheme name="フレーム">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フレーム">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フレーム">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txDef>
      <a:spPr>
        <a:noFill/>
      </a:spPr>
      <a:bodyPr wrap="none" rtlCol="0" anchor="t" anchorCtr="0">
        <a:normAutofit/>
      </a:bodyPr>
      <a:lstStyle>
        <a:defPPr>
          <a:defRPr sz="800" dirty="0" smtClean="0">
            <a:latin typeface="BIZ UDPゴシック" panose="020B0400000000000000" pitchFamily="50" charset="-128"/>
            <a:ea typeface="BIZ UDPゴシック" panose="020B0400000000000000" pitchFamily="50" charset="-128"/>
          </a:defRPr>
        </a:defPPr>
      </a:lstStyle>
    </a:txDef>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TM03457475[[fn=フレーム]]</Template>
  <TotalTime>7727</TotalTime>
  <Words>296</Words>
  <Application>Microsoft Office PowerPoint</Application>
  <PresentationFormat>ユーザー設定</PresentationFormat>
  <Paragraphs>80</Paragraphs>
  <Slides>1</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vt:i4>
      </vt:variant>
    </vt:vector>
  </HeadingPairs>
  <TitlesOfParts>
    <vt:vector size="11" baseType="lpstr">
      <vt:lpstr>BIZ UDPゴシック</vt:lpstr>
      <vt:lpstr>BIZ UDゴシック</vt:lpstr>
      <vt:lpstr>ＭＳ Ｐゴシック</vt:lpstr>
      <vt:lpstr>ＭＳ ゴシック</vt:lpstr>
      <vt:lpstr>Arial</vt:lpstr>
      <vt:lpstr>Arial Black</vt:lpstr>
      <vt:lpstr>Calibri</vt:lpstr>
      <vt:lpstr>Corbel</vt:lpstr>
      <vt:lpstr>Wingdings 2</vt:lpstr>
      <vt:lpstr>フレーム</vt:lpstr>
      <vt:lpstr>東京税理士会 認定研修（認定時間：3時間） ※東京税理士界申請中</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瀬戸 聖仁</dc:creator>
  <cp:lastModifiedBy>中村 奈津美</cp:lastModifiedBy>
  <cp:revision>426</cp:revision>
  <cp:lastPrinted>2024-02-07T05:24:41Z</cp:lastPrinted>
  <dcterms:created xsi:type="dcterms:W3CDTF">2019-01-29T01:00:16Z</dcterms:created>
  <dcterms:modified xsi:type="dcterms:W3CDTF">2024-02-09T02:00:01Z</dcterms:modified>
</cp:coreProperties>
</file>